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7" r:id="rId1"/>
    <p:sldMasterId id="2147483669" r:id="rId2"/>
  </p:sldMasterIdLst>
  <p:notesMasterIdLst>
    <p:notesMasterId r:id="rId34"/>
  </p:notesMasterIdLst>
  <p:sldIdLst>
    <p:sldId id="256" r:id="rId3"/>
    <p:sldId id="309" r:id="rId4"/>
    <p:sldId id="281" r:id="rId5"/>
    <p:sldId id="295" r:id="rId6"/>
    <p:sldId id="296" r:id="rId7"/>
    <p:sldId id="294" r:id="rId8"/>
    <p:sldId id="297" r:id="rId9"/>
    <p:sldId id="299" r:id="rId10"/>
    <p:sldId id="298" r:id="rId11"/>
    <p:sldId id="301" r:id="rId12"/>
    <p:sldId id="300" r:id="rId13"/>
    <p:sldId id="284" r:id="rId14"/>
    <p:sldId id="303" r:id="rId15"/>
    <p:sldId id="302" r:id="rId16"/>
    <p:sldId id="283" r:id="rId17"/>
    <p:sldId id="285" r:id="rId18"/>
    <p:sldId id="286" r:id="rId19"/>
    <p:sldId id="287" r:id="rId20"/>
    <p:sldId id="288" r:id="rId21"/>
    <p:sldId id="289" r:id="rId22"/>
    <p:sldId id="290" r:id="rId23"/>
    <p:sldId id="291" r:id="rId24"/>
    <p:sldId id="292" r:id="rId25"/>
    <p:sldId id="293" r:id="rId26"/>
    <p:sldId id="310" r:id="rId27"/>
    <p:sldId id="307" r:id="rId28"/>
    <p:sldId id="305" r:id="rId29"/>
    <p:sldId id="306" r:id="rId30"/>
    <p:sldId id="308" r:id="rId31"/>
    <p:sldId id="311" r:id="rId32"/>
    <p:sldId id="280" r:id="rId33"/>
  </p:sldIdLst>
  <p:sldSz cx="12192000" cy="6858000"/>
  <p:notesSz cx="7104063" cy="10234613"/>
  <p:embeddedFontLst>
    <p:embeddedFont>
      <p:font typeface="STZhongsong" panose="02010600040101010101" pitchFamily="2" charset="-122"/>
      <p:regular r:id="rId35"/>
    </p:embeddedFont>
    <p:embeddedFont>
      <p:font typeface="宋体" panose="02010600030101010101" pitchFamily="2" charset="-122"/>
      <p:regular r:id="rId36"/>
    </p:embeddedFont>
    <p:embeddedFont>
      <p:font typeface="Calibri" panose="020F0502020204030204" pitchFamily="34" charset="0"/>
      <p:regular r:id="rId37"/>
      <p:bold r:id="rId38"/>
      <p:italic r:id="rId39"/>
      <p:boldItalic r:id="rId40"/>
    </p:embeddedFont>
    <p:embeddedFont>
      <p:font typeface="Cambria Math" panose="02040503050406030204" pitchFamily="18" charset="0"/>
      <p:regular r:id="rId41"/>
    </p:embeddedFont>
    <p:embeddedFont>
      <p:font typeface="Lato" panose="020F0502020204030203" pitchFamily="34" charset="0"/>
      <p:regular r:id="rId42"/>
      <p:bold r:id="rId43"/>
      <p:italic r:id="rId44"/>
      <p:boldItalic r:id="rId4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95" userDrawn="1">
          <p15:clr>
            <a:srgbClr val="A4A3A4"/>
          </p15:clr>
        </p15:guide>
        <p15:guide id="2" pos="438" userDrawn="1">
          <p15:clr>
            <a:srgbClr val="A4A3A4"/>
          </p15:clr>
        </p15:guide>
        <p15:guide id="3" pos="7242" userDrawn="1">
          <p15:clr>
            <a:srgbClr val="A4A3A4"/>
          </p15:clr>
        </p15:guide>
        <p15:guide id="4" orient="horz" pos="40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D81FA4-9721-478C-B3C8-C6C24D957B6A}" v="12" dt="2019-09-19T15:22:46.3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45" autoAdjust="0"/>
    <p:restoredTop sz="83010" autoAdjust="0"/>
  </p:normalViewPr>
  <p:slideViewPr>
    <p:cSldViewPr snapToGrid="0" showGuides="1">
      <p:cViewPr varScale="1">
        <p:scale>
          <a:sx n="103" d="100"/>
          <a:sy n="103" d="100"/>
        </p:scale>
        <p:origin x="496" y="176"/>
      </p:cViewPr>
      <p:guideLst>
        <p:guide orient="horz" pos="595"/>
        <p:guide pos="438"/>
        <p:guide pos="7242"/>
        <p:guide orient="horz" pos="402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周 绍景" userId="ace85fa8b36d3102" providerId="LiveId" clId="{1A91F90A-3D5F-BB43-A9D6-9D15CBB7AFDF}"/>
    <pc:docChg chg="undo redo custSel addSld delSld modSld sldOrd modMainMaster modNotesMaster">
      <pc:chgData name="周 绍景" userId="ace85fa8b36d3102" providerId="LiveId" clId="{1A91F90A-3D5F-BB43-A9D6-9D15CBB7AFDF}" dt="2019-09-19T16:17:55.941" v="6234" actId="1076"/>
      <pc:docMkLst>
        <pc:docMk/>
      </pc:docMkLst>
      <pc:sldChg chg="addSp delSp modSp modNotes">
        <pc:chgData name="周 绍景" userId="ace85fa8b36d3102" providerId="LiveId" clId="{1A91F90A-3D5F-BB43-A9D6-9D15CBB7AFDF}" dt="2019-09-18T11:36:31.382" v="3493" actId="20577"/>
        <pc:sldMkLst>
          <pc:docMk/>
          <pc:sldMk cId="2613030540" sldId="256"/>
        </pc:sldMkLst>
        <pc:spChg chg="mod">
          <ac:chgData name="周 绍景" userId="ace85fa8b36d3102" providerId="LiveId" clId="{1A91F90A-3D5F-BB43-A9D6-9D15CBB7AFDF}" dt="2019-09-02T06:05:01.972" v="664" actId="1076"/>
          <ac:spMkLst>
            <pc:docMk/>
            <pc:sldMk cId="2613030540" sldId="256"/>
            <ac:spMk id="4" creationId="{00000000-0000-0000-0000-000000000000}"/>
          </ac:spMkLst>
        </pc:spChg>
        <pc:spChg chg="mod">
          <ac:chgData name="周 绍景" userId="ace85fa8b36d3102" providerId="LiveId" clId="{1A91F90A-3D5F-BB43-A9D6-9D15CBB7AFDF}" dt="2019-09-18T11:36:22.059" v="3489" actId="1035"/>
          <ac:spMkLst>
            <pc:docMk/>
            <pc:sldMk cId="2613030540" sldId="256"/>
            <ac:spMk id="6" creationId="{00000000-0000-0000-0000-000000000000}"/>
          </ac:spMkLst>
        </pc:spChg>
        <pc:spChg chg="del mod">
          <ac:chgData name="周 绍景" userId="ace85fa8b36d3102" providerId="LiveId" clId="{1A91F90A-3D5F-BB43-A9D6-9D15CBB7AFDF}" dt="2019-09-02T05:06:45.203" v="317" actId="478"/>
          <ac:spMkLst>
            <pc:docMk/>
            <pc:sldMk cId="2613030540" sldId="256"/>
            <ac:spMk id="7" creationId="{00000000-0000-0000-0000-000000000000}"/>
          </ac:spMkLst>
        </pc:spChg>
        <pc:spChg chg="mod">
          <ac:chgData name="周 绍景" userId="ace85fa8b36d3102" providerId="LiveId" clId="{1A91F90A-3D5F-BB43-A9D6-9D15CBB7AFDF}" dt="2019-09-02T04:49:53.007" v="175"/>
          <ac:spMkLst>
            <pc:docMk/>
            <pc:sldMk cId="2613030540" sldId="256"/>
            <ac:spMk id="8" creationId="{00000000-0000-0000-0000-000000000000}"/>
          </ac:spMkLst>
        </pc:spChg>
        <pc:spChg chg="mod">
          <ac:chgData name="周 绍景" userId="ace85fa8b36d3102" providerId="LiveId" clId="{1A91F90A-3D5F-BB43-A9D6-9D15CBB7AFDF}" dt="2019-09-02T04:49:53.007" v="175"/>
          <ac:spMkLst>
            <pc:docMk/>
            <pc:sldMk cId="2613030540" sldId="256"/>
            <ac:spMk id="10" creationId="{00000000-0000-0000-0000-000000000000}"/>
          </ac:spMkLst>
        </pc:spChg>
        <pc:spChg chg="mod">
          <ac:chgData name="周 绍景" userId="ace85fa8b36d3102" providerId="LiveId" clId="{1A91F90A-3D5F-BB43-A9D6-9D15CBB7AFDF}" dt="2019-09-02T04:49:53.007" v="175"/>
          <ac:spMkLst>
            <pc:docMk/>
            <pc:sldMk cId="2613030540" sldId="256"/>
            <ac:spMk id="11" creationId="{00000000-0000-0000-0000-000000000000}"/>
          </ac:spMkLst>
        </pc:spChg>
        <pc:spChg chg="add del mod">
          <ac:chgData name="周 绍景" userId="ace85fa8b36d3102" providerId="LiveId" clId="{1A91F90A-3D5F-BB43-A9D6-9D15CBB7AFDF}" dt="2019-09-02T03:03:16.235" v="33" actId="478"/>
          <ac:spMkLst>
            <pc:docMk/>
            <pc:sldMk cId="2613030540" sldId="256"/>
            <ac:spMk id="12" creationId="{5E1EAA09-A354-8D43-99E5-96E2BFBD849A}"/>
          </ac:spMkLst>
        </pc:spChg>
        <pc:spChg chg="del mod">
          <ac:chgData name="周 绍景" userId="ace85fa8b36d3102" providerId="LiveId" clId="{1A91F90A-3D5F-BB43-A9D6-9D15CBB7AFDF}" dt="2019-09-02T05:06:42.763" v="316" actId="478"/>
          <ac:spMkLst>
            <pc:docMk/>
            <pc:sldMk cId="2613030540" sldId="256"/>
            <ac:spMk id="13" creationId="{D3CD8A0E-C1A9-482A-B2B2-2943F3158F1C}"/>
          </ac:spMkLst>
        </pc:spChg>
        <pc:spChg chg="add mod">
          <ac:chgData name="周 绍景" userId="ace85fa8b36d3102" providerId="LiveId" clId="{1A91F90A-3D5F-BB43-A9D6-9D15CBB7AFDF}" dt="2019-09-18T11:36:31.382" v="3493" actId="20577"/>
          <ac:spMkLst>
            <pc:docMk/>
            <pc:sldMk cId="2613030540" sldId="256"/>
            <ac:spMk id="14" creationId="{C1FADD6B-65EF-CF45-BB80-3734C44506D1}"/>
          </ac:spMkLst>
        </pc:spChg>
        <pc:spChg chg="add mod">
          <ac:chgData name="周 绍景" userId="ace85fa8b36d3102" providerId="LiveId" clId="{1A91F90A-3D5F-BB43-A9D6-9D15CBB7AFDF}" dt="2019-09-18T11:35:45.682" v="3485" actId="1036"/>
          <ac:spMkLst>
            <pc:docMk/>
            <pc:sldMk cId="2613030540" sldId="256"/>
            <ac:spMk id="15" creationId="{B2FD244F-CDEF-DA42-AFFF-82833379353D}"/>
          </ac:spMkLst>
        </pc:spChg>
        <pc:picChg chg="add del mod">
          <ac:chgData name="周 绍景" userId="ace85fa8b36d3102" providerId="LiveId" clId="{1A91F90A-3D5F-BB43-A9D6-9D15CBB7AFDF}" dt="2019-09-02T06:05:45.143" v="685" actId="478"/>
          <ac:picMkLst>
            <pc:docMk/>
            <pc:sldMk cId="2613030540" sldId="256"/>
            <ac:picMk id="2" creationId="{E164C8A6-4EFF-8745-BE5E-58B68CF563F7}"/>
          </ac:picMkLst>
        </pc:picChg>
      </pc:sldChg>
      <pc:sldChg chg="modSp">
        <pc:chgData name="周 绍景" userId="ace85fa8b36d3102" providerId="LiveId" clId="{1A91F90A-3D5F-BB43-A9D6-9D15CBB7AFDF}" dt="2019-09-02T04:49:53.007" v="175"/>
        <pc:sldMkLst>
          <pc:docMk/>
          <pc:sldMk cId="3935965929" sldId="280"/>
        </pc:sldMkLst>
        <pc:spChg chg="mod">
          <ac:chgData name="周 绍景" userId="ace85fa8b36d3102" providerId="LiveId" clId="{1A91F90A-3D5F-BB43-A9D6-9D15CBB7AFDF}" dt="2019-09-02T04:49:53.007" v="175"/>
          <ac:spMkLst>
            <pc:docMk/>
            <pc:sldMk cId="3935965929" sldId="280"/>
            <ac:spMk id="2" creationId="{00000000-0000-0000-0000-000000000000}"/>
          </ac:spMkLst>
        </pc:spChg>
        <pc:spChg chg="mod">
          <ac:chgData name="周 绍景" userId="ace85fa8b36d3102" providerId="LiveId" clId="{1A91F90A-3D5F-BB43-A9D6-9D15CBB7AFDF}" dt="2019-09-02T04:49:53.007" v="175"/>
          <ac:spMkLst>
            <pc:docMk/>
            <pc:sldMk cId="3935965929" sldId="280"/>
            <ac:spMk id="3" creationId="{00000000-0000-0000-0000-000000000000}"/>
          </ac:spMkLst>
        </pc:spChg>
        <pc:spChg chg="mod">
          <ac:chgData name="周 绍景" userId="ace85fa8b36d3102" providerId="LiveId" clId="{1A91F90A-3D5F-BB43-A9D6-9D15CBB7AFDF}" dt="2019-09-02T04:49:53.007" v="175"/>
          <ac:spMkLst>
            <pc:docMk/>
            <pc:sldMk cId="3935965929" sldId="280"/>
            <ac:spMk id="5" creationId="{00000000-0000-0000-0000-000000000000}"/>
          </ac:spMkLst>
        </pc:spChg>
        <pc:spChg chg="mod">
          <ac:chgData name="周 绍景" userId="ace85fa8b36d3102" providerId="LiveId" clId="{1A91F90A-3D5F-BB43-A9D6-9D15CBB7AFDF}" dt="2019-09-02T04:49:53.007" v="175"/>
          <ac:spMkLst>
            <pc:docMk/>
            <pc:sldMk cId="3935965929" sldId="280"/>
            <ac:spMk id="6" creationId="{00000000-0000-0000-0000-000000000000}"/>
          </ac:spMkLst>
        </pc:spChg>
        <pc:spChg chg="mod">
          <ac:chgData name="周 绍景" userId="ace85fa8b36d3102" providerId="LiveId" clId="{1A91F90A-3D5F-BB43-A9D6-9D15CBB7AFDF}" dt="2019-09-02T04:49:53.007" v="175"/>
          <ac:spMkLst>
            <pc:docMk/>
            <pc:sldMk cId="3935965929" sldId="280"/>
            <ac:spMk id="8" creationId="{00000000-0000-0000-0000-000000000000}"/>
          </ac:spMkLst>
        </pc:spChg>
        <pc:spChg chg="mod">
          <ac:chgData name="周 绍景" userId="ace85fa8b36d3102" providerId="LiveId" clId="{1A91F90A-3D5F-BB43-A9D6-9D15CBB7AFDF}" dt="2019-09-02T04:49:53.007" v="175"/>
          <ac:spMkLst>
            <pc:docMk/>
            <pc:sldMk cId="3935965929" sldId="280"/>
            <ac:spMk id="11" creationId="{00000000-0000-0000-0000-000000000000}"/>
          </ac:spMkLst>
        </pc:spChg>
      </pc:sldChg>
      <pc:sldChg chg="addSp delSp modSp modNotes modNotesTx">
        <pc:chgData name="周 绍景" userId="ace85fa8b36d3102" providerId="LiveId" clId="{1A91F90A-3D5F-BB43-A9D6-9D15CBB7AFDF}" dt="2019-09-02T06:07:51.987" v="689" actId="20577"/>
        <pc:sldMkLst>
          <pc:docMk/>
          <pc:sldMk cId="257175306" sldId="281"/>
        </pc:sldMkLst>
        <pc:spChg chg="mod">
          <ac:chgData name="周 绍景" userId="ace85fa8b36d3102" providerId="LiveId" clId="{1A91F90A-3D5F-BB43-A9D6-9D15CBB7AFDF}" dt="2019-09-02T05:18:11.770" v="407" actId="2711"/>
          <ac:spMkLst>
            <pc:docMk/>
            <pc:sldMk cId="257175306" sldId="281"/>
            <ac:spMk id="2" creationId="{F45EAE54-68E2-43D8-8460-7DA5420F9915}"/>
          </ac:spMkLst>
        </pc:spChg>
        <pc:spChg chg="mod">
          <ac:chgData name="周 绍景" userId="ace85fa8b36d3102" providerId="LiveId" clId="{1A91F90A-3D5F-BB43-A9D6-9D15CBB7AFDF}" dt="2019-09-02T04:50:23.114" v="177" actId="2711"/>
          <ac:spMkLst>
            <pc:docMk/>
            <pc:sldMk cId="257175306" sldId="281"/>
            <ac:spMk id="3" creationId="{322E5F53-C62D-4660-BA5C-81A90F66F41C}"/>
          </ac:spMkLst>
        </pc:spChg>
        <pc:spChg chg="mod">
          <ac:chgData name="周 绍景" userId="ace85fa8b36d3102" providerId="LiveId" clId="{1A91F90A-3D5F-BB43-A9D6-9D15CBB7AFDF}" dt="2019-09-02T05:35:55.257" v="449" actId="14100"/>
          <ac:spMkLst>
            <pc:docMk/>
            <pc:sldMk cId="257175306" sldId="281"/>
            <ac:spMk id="5" creationId="{10FD4F77-C42C-482A-88D6-FCCBD2E03197}"/>
          </ac:spMkLst>
        </pc:spChg>
        <pc:spChg chg="del mod">
          <ac:chgData name="周 绍景" userId="ace85fa8b36d3102" providerId="LiveId" clId="{1A91F90A-3D5F-BB43-A9D6-9D15CBB7AFDF}" dt="2019-09-02T05:18:01.366" v="405" actId="478"/>
          <ac:spMkLst>
            <pc:docMk/>
            <pc:sldMk cId="257175306" sldId="281"/>
            <ac:spMk id="6" creationId="{4DAE1291-7254-4C91-8AA6-607A0A7C4BC6}"/>
          </ac:spMkLst>
        </pc:spChg>
        <pc:spChg chg="add del mod">
          <ac:chgData name="周 绍景" userId="ace85fa8b36d3102" providerId="LiveId" clId="{1A91F90A-3D5F-BB43-A9D6-9D15CBB7AFDF}" dt="2019-09-02T03:03:59.150" v="55" actId="478"/>
          <ac:spMkLst>
            <pc:docMk/>
            <pc:sldMk cId="257175306" sldId="281"/>
            <ac:spMk id="7" creationId="{720B817C-37D3-4647-9E3E-E91EE65461AD}"/>
          </ac:spMkLst>
        </pc:spChg>
        <pc:grpChg chg="add mod">
          <ac:chgData name="周 绍景" userId="ace85fa8b36d3102" providerId="LiveId" clId="{1A91F90A-3D5F-BB43-A9D6-9D15CBB7AFDF}" dt="2019-09-02T05:39:33.650" v="486" actId="12789"/>
          <ac:grpSpMkLst>
            <pc:docMk/>
            <pc:sldMk cId="257175306" sldId="281"/>
            <ac:grpSpMk id="11" creationId="{C3084359-E71B-2F4E-AD67-7E01ED1255AB}"/>
          </ac:grpSpMkLst>
        </pc:grpChg>
        <pc:picChg chg="del mod">
          <ac:chgData name="周 绍景" userId="ace85fa8b36d3102" providerId="LiveId" clId="{1A91F90A-3D5F-BB43-A9D6-9D15CBB7AFDF}" dt="2019-09-02T05:17:59.269" v="404" actId="478"/>
          <ac:picMkLst>
            <pc:docMk/>
            <pc:sldMk cId="257175306" sldId="281"/>
            <ac:picMk id="4" creationId="{F0E27C93-8190-483F-BB15-37E3D93F8538}"/>
          </ac:picMkLst>
        </pc:picChg>
        <pc:picChg chg="add mod">
          <ac:chgData name="周 绍景" userId="ace85fa8b36d3102" providerId="LiveId" clId="{1A91F90A-3D5F-BB43-A9D6-9D15CBB7AFDF}" dt="2019-09-02T05:40:26.731" v="488" actId="1076"/>
          <ac:picMkLst>
            <pc:docMk/>
            <pc:sldMk cId="257175306" sldId="281"/>
            <ac:picMk id="7" creationId="{075FB8BD-000A-F84C-888C-CB3F81840D97}"/>
          </ac:picMkLst>
        </pc:picChg>
        <pc:picChg chg="add mod">
          <ac:chgData name="周 绍景" userId="ace85fa8b36d3102" providerId="LiveId" clId="{1A91F90A-3D5F-BB43-A9D6-9D15CBB7AFDF}" dt="2019-09-02T05:39:33.650" v="486" actId="12789"/>
          <ac:picMkLst>
            <pc:docMk/>
            <pc:sldMk cId="257175306" sldId="281"/>
            <ac:picMk id="8" creationId="{354C470B-9EE5-6E41-987D-5523868B625D}"/>
          </ac:picMkLst>
        </pc:picChg>
        <pc:picChg chg="add mod">
          <ac:chgData name="周 绍景" userId="ace85fa8b36d3102" providerId="LiveId" clId="{1A91F90A-3D5F-BB43-A9D6-9D15CBB7AFDF}" dt="2019-09-02T05:39:33.650" v="486" actId="12789"/>
          <ac:picMkLst>
            <pc:docMk/>
            <pc:sldMk cId="257175306" sldId="281"/>
            <ac:picMk id="9" creationId="{46CC04FA-AB06-054C-8F81-1D171A74B8AD}"/>
          </ac:picMkLst>
        </pc:picChg>
        <pc:picChg chg="add mod modCrop">
          <ac:chgData name="周 绍景" userId="ace85fa8b36d3102" providerId="LiveId" clId="{1A91F90A-3D5F-BB43-A9D6-9D15CBB7AFDF}" dt="2019-09-02T05:39:33.650" v="486" actId="12789"/>
          <ac:picMkLst>
            <pc:docMk/>
            <pc:sldMk cId="257175306" sldId="281"/>
            <ac:picMk id="10" creationId="{3FEF7624-AB2A-7346-AA22-DCB029A146F2}"/>
          </ac:picMkLst>
        </pc:picChg>
      </pc:sldChg>
      <pc:sldChg chg="modSp modNotes">
        <pc:chgData name="周 绍景" userId="ace85fa8b36d3102" providerId="LiveId" clId="{1A91F90A-3D5F-BB43-A9D6-9D15CBB7AFDF}" dt="2019-09-03T06:21:16.198" v="2735" actId="20577"/>
        <pc:sldMkLst>
          <pc:docMk/>
          <pc:sldMk cId="2522804069" sldId="283"/>
        </pc:sldMkLst>
        <pc:spChg chg="mod">
          <ac:chgData name="周 绍景" userId="ace85fa8b36d3102" providerId="LiveId" clId="{1A91F90A-3D5F-BB43-A9D6-9D15CBB7AFDF}" dt="2019-09-02T13:33:53.320" v="2712" actId="14100"/>
          <ac:spMkLst>
            <pc:docMk/>
            <pc:sldMk cId="2522804069" sldId="283"/>
            <ac:spMk id="2" creationId="{F45EAE54-68E2-43D8-8460-7DA5420F9915}"/>
          </ac:spMkLst>
        </pc:spChg>
        <pc:spChg chg="mod">
          <ac:chgData name="周 绍景" userId="ace85fa8b36d3102" providerId="LiveId" clId="{1A91F90A-3D5F-BB43-A9D6-9D15CBB7AFDF}" dt="2019-09-02T02:53:21.958" v="1"/>
          <ac:spMkLst>
            <pc:docMk/>
            <pc:sldMk cId="2522804069" sldId="283"/>
            <ac:spMk id="3" creationId="{322E5F53-C62D-4660-BA5C-81A90F66F41C}"/>
          </ac:spMkLst>
        </pc:spChg>
        <pc:spChg chg="mod">
          <ac:chgData name="周 绍景" userId="ace85fa8b36d3102" providerId="LiveId" clId="{1A91F90A-3D5F-BB43-A9D6-9D15CBB7AFDF}" dt="2019-09-03T06:21:16.198" v="2735" actId="20577"/>
          <ac:spMkLst>
            <pc:docMk/>
            <pc:sldMk cId="2522804069" sldId="283"/>
            <ac:spMk id="5" creationId="{84CA9E62-7507-45DA-A3E6-42C7F058A88A}"/>
          </ac:spMkLst>
        </pc:spChg>
      </pc:sldChg>
      <pc:sldChg chg="addSp delSp modSp modAnim modNotes modNotesTx">
        <pc:chgData name="周 绍景" userId="ace85fa8b36d3102" providerId="LiveId" clId="{1A91F90A-3D5F-BB43-A9D6-9D15CBB7AFDF}" dt="2019-09-05T04:56:20.103" v="3228" actId="207"/>
        <pc:sldMkLst>
          <pc:docMk/>
          <pc:sldMk cId="1183315145" sldId="284"/>
        </pc:sldMkLst>
        <pc:spChg chg="mod">
          <ac:chgData name="周 绍景" userId="ace85fa8b36d3102" providerId="LiveId" clId="{1A91F90A-3D5F-BB43-A9D6-9D15CBB7AFDF}" dt="2019-09-02T13:33:47.904" v="2710" actId="113"/>
          <ac:spMkLst>
            <pc:docMk/>
            <pc:sldMk cId="1183315145" sldId="284"/>
            <ac:spMk id="2" creationId="{F45EAE54-68E2-43D8-8460-7DA5420F9915}"/>
          </ac:spMkLst>
        </pc:spChg>
        <pc:spChg chg="mod">
          <ac:chgData name="周 绍景" userId="ace85fa8b36d3102" providerId="LiveId" clId="{1A91F90A-3D5F-BB43-A9D6-9D15CBB7AFDF}" dt="2019-09-02T02:53:21.958" v="1"/>
          <ac:spMkLst>
            <pc:docMk/>
            <pc:sldMk cId="1183315145" sldId="284"/>
            <ac:spMk id="3" creationId="{322E5F53-C62D-4660-BA5C-81A90F66F41C}"/>
          </ac:spMkLst>
        </pc:spChg>
        <pc:spChg chg="del mod">
          <ac:chgData name="周 绍景" userId="ace85fa8b36d3102" providerId="LiveId" clId="{1A91F90A-3D5F-BB43-A9D6-9D15CBB7AFDF}" dt="2019-09-03T11:38:42.069" v="2966" actId="478"/>
          <ac:spMkLst>
            <pc:docMk/>
            <pc:sldMk cId="1183315145" sldId="284"/>
            <ac:spMk id="5" creationId="{10FD4F77-C42C-482A-88D6-FCCBD2E03197}"/>
          </ac:spMkLst>
        </pc:spChg>
        <pc:spChg chg="add mod">
          <ac:chgData name="周 绍景" userId="ace85fa8b36d3102" providerId="LiveId" clId="{1A91F90A-3D5F-BB43-A9D6-9D15CBB7AFDF}" dt="2019-09-05T04:56:20.103" v="3228" actId="207"/>
          <ac:spMkLst>
            <pc:docMk/>
            <pc:sldMk cId="1183315145" sldId="284"/>
            <ac:spMk id="7" creationId="{B9389542-2693-0345-AEBB-20B9C8B38132}"/>
          </ac:spMkLst>
        </pc:spChg>
        <pc:picChg chg="add mod">
          <ac:chgData name="周 绍景" userId="ace85fa8b36d3102" providerId="LiveId" clId="{1A91F90A-3D5F-BB43-A9D6-9D15CBB7AFDF}" dt="2019-09-05T04:56:02.883" v="3226" actId="167"/>
          <ac:picMkLst>
            <pc:docMk/>
            <pc:sldMk cId="1183315145" sldId="284"/>
            <ac:picMk id="4" creationId="{FC350C7C-689F-2945-8537-944421999FCC}"/>
          </ac:picMkLst>
        </pc:picChg>
        <pc:picChg chg="add del">
          <ac:chgData name="周 绍景" userId="ace85fa8b36d3102" providerId="LiveId" clId="{1A91F90A-3D5F-BB43-A9D6-9D15CBB7AFDF}" dt="2019-09-03T14:08:22.973" v="3207"/>
          <ac:picMkLst>
            <pc:docMk/>
            <pc:sldMk cId="1183315145" sldId="284"/>
            <ac:picMk id="6" creationId="{316DAE11-D815-7341-A8EE-07142234E699}"/>
          </ac:picMkLst>
        </pc:picChg>
      </pc:sldChg>
      <pc:sldChg chg="addSp delSp modSp modAnim modNotes">
        <pc:chgData name="周 绍景" userId="ace85fa8b36d3102" providerId="LiveId" clId="{1A91F90A-3D5F-BB43-A9D6-9D15CBB7AFDF}" dt="2019-09-03T06:45:02.632" v="2951"/>
        <pc:sldMkLst>
          <pc:docMk/>
          <pc:sldMk cId="361203846" sldId="285"/>
        </pc:sldMkLst>
        <pc:spChg chg="mod">
          <ac:chgData name="周 绍景" userId="ace85fa8b36d3102" providerId="LiveId" clId="{1A91F90A-3D5F-BB43-A9D6-9D15CBB7AFDF}" dt="2019-09-02T13:34:41.262" v="2715" actId="113"/>
          <ac:spMkLst>
            <pc:docMk/>
            <pc:sldMk cId="361203846" sldId="285"/>
            <ac:spMk id="2" creationId="{F45EAE54-68E2-43D8-8460-7DA5420F9915}"/>
          </ac:spMkLst>
        </pc:spChg>
        <pc:spChg chg="mod">
          <ac:chgData name="周 绍景" userId="ace85fa8b36d3102" providerId="LiveId" clId="{1A91F90A-3D5F-BB43-A9D6-9D15CBB7AFDF}" dt="2019-09-02T02:53:21.958" v="1"/>
          <ac:spMkLst>
            <pc:docMk/>
            <pc:sldMk cId="361203846" sldId="285"/>
            <ac:spMk id="3" creationId="{322E5F53-C62D-4660-BA5C-81A90F66F41C}"/>
          </ac:spMkLst>
        </pc:spChg>
        <pc:spChg chg="mod">
          <ac:chgData name="周 绍景" userId="ace85fa8b36d3102" providerId="LiveId" clId="{1A91F90A-3D5F-BB43-A9D6-9D15CBB7AFDF}" dt="2019-09-03T06:40:20.220" v="2894" actId="164"/>
          <ac:spMkLst>
            <pc:docMk/>
            <pc:sldMk cId="361203846" sldId="285"/>
            <ac:spMk id="5" creationId="{786E6FE4-0B18-4786-B262-E00E7AE7D2B2}"/>
          </ac:spMkLst>
        </pc:spChg>
        <pc:spChg chg="add mod">
          <ac:chgData name="周 绍景" userId="ace85fa8b36d3102" providerId="LiveId" clId="{1A91F90A-3D5F-BB43-A9D6-9D15CBB7AFDF}" dt="2019-09-03T06:44:41.470" v="2946" actId="1036"/>
          <ac:spMkLst>
            <pc:docMk/>
            <pc:sldMk cId="361203846" sldId="285"/>
            <ac:spMk id="7" creationId="{C9BF1461-47F8-9741-B4AF-11D5ACC3FECE}"/>
          </ac:spMkLst>
        </pc:spChg>
        <pc:grpChg chg="add mod topLvl">
          <ac:chgData name="周 绍景" userId="ace85fa8b36d3102" providerId="LiveId" clId="{1A91F90A-3D5F-BB43-A9D6-9D15CBB7AFDF}" dt="2019-09-03T06:43:13.209" v="2930" actId="165"/>
          <ac:grpSpMkLst>
            <pc:docMk/>
            <pc:sldMk cId="361203846" sldId="285"/>
            <ac:grpSpMk id="8" creationId="{1C8545D2-C21C-D349-B620-4BDB725B9525}"/>
          </ac:grpSpMkLst>
        </pc:grpChg>
        <pc:grpChg chg="add del mod">
          <ac:chgData name="周 绍景" userId="ace85fa8b36d3102" providerId="LiveId" clId="{1A91F90A-3D5F-BB43-A9D6-9D15CBB7AFDF}" dt="2019-09-03T06:43:13.209" v="2930" actId="165"/>
          <ac:grpSpMkLst>
            <pc:docMk/>
            <pc:sldMk cId="361203846" sldId="285"/>
            <ac:grpSpMk id="9" creationId="{9D4767B3-3EF6-964E-8DC5-3B8279F10916}"/>
          </ac:grpSpMkLst>
        </pc:grpChg>
        <pc:graphicFrameChg chg="mod">
          <ac:chgData name="周 绍景" userId="ace85fa8b36d3102" providerId="LiveId" clId="{1A91F90A-3D5F-BB43-A9D6-9D15CBB7AFDF}" dt="2019-09-03T06:40:20.220" v="2894" actId="164"/>
          <ac:graphicFrameMkLst>
            <pc:docMk/>
            <pc:sldMk cId="361203846" sldId="285"/>
            <ac:graphicFrameMk id="6" creationId="{B43D35CF-874D-4E1F-B984-662AF1BC5165}"/>
          </ac:graphicFrameMkLst>
        </pc:graphicFrameChg>
        <pc:picChg chg="mod topLvl">
          <ac:chgData name="周 绍景" userId="ace85fa8b36d3102" providerId="LiveId" clId="{1A91F90A-3D5F-BB43-A9D6-9D15CBB7AFDF}" dt="2019-09-03T06:43:13.209" v="2930" actId="165"/>
          <ac:picMkLst>
            <pc:docMk/>
            <pc:sldMk cId="361203846" sldId="285"/>
            <ac:picMk id="4" creationId="{84CC7CD2-C153-489A-A13B-665D7229609B}"/>
          </ac:picMkLst>
        </pc:picChg>
      </pc:sldChg>
      <pc:sldChg chg="modSp modNotes">
        <pc:chgData name="周 绍景" userId="ace85fa8b36d3102" providerId="LiveId" clId="{1A91F90A-3D5F-BB43-A9D6-9D15CBB7AFDF}" dt="2019-09-02T13:34:44.789" v="2716" actId="113"/>
        <pc:sldMkLst>
          <pc:docMk/>
          <pc:sldMk cId="4070410969" sldId="286"/>
        </pc:sldMkLst>
        <pc:spChg chg="mod">
          <ac:chgData name="周 绍景" userId="ace85fa8b36d3102" providerId="LiveId" clId="{1A91F90A-3D5F-BB43-A9D6-9D15CBB7AFDF}" dt="2019-09-02T13:34:44.789" v="2716" actId="113"/>
          <ac:spMkLst>
            <pc:docMk/>
            <pc:sldMk cId="4070410969" sldId="286"/>
            <ac:spMk id="2" creationId="{F45EAE54-68E2-43D8-8460-7DA5420F9915}"/>
          </ac:spMkLst>
        </pc:spChg>
        <pc:spChg chg="mod">
          <ac:chgData name="周 绍景" userId="ace85fa8b36d3102" providerId="LiveId" clId="{1A91F90A-3D5F-BB43-A9D6-9D15CBB7AFDF}" dt="2019-09-02T02:53:21.958" v="1"/>
          <ac:spMkLst>
            <pc:docMk/>
            <pc:sldMk cId="4070410969" sldId="286"/>
            <ac:spMk id="3" creationId="{322E5F53-C62D-4660-BA5C-81A90F66F41C}"/>
          </ac:spMkLst>
        </pc:spChg>
      </pc:sldChg>
      <pc:sldChg chg="modSp modNotes">
        <pc:chgData name="周 绍景" userId="ace85fa8b36d3102" providerId="LiveId" clId="{1A91F90A-3D5F-BB43-A9D6-9D15CBB7AFDF}" dt="2019-09-02T13:34:47.721" v="2717" actId="113"/>
        <pc:sldMkLst>
          <pc:docMk/>
          <pc:sldMk cId="3701561983" sldId="287"/>
        </pc:sldMkLst>
        <pc:spChg chg="mod">
          <ac:chgData name="周 绍景" userId="ace85fa8b36d3102" providerId="LiveId" clId="{1A91F90A-3D5F-BB43-A9D6-9D15CBB7AFDF}" dt="2019-09-02T13:34:47.721" v="2717" actId="113"/>
          <ac:spMkLst>
            <pc:docMk/>
            <pc:sldMk cId="3701561983" sldId="287"/>
            <ac:spMk id="2" creationId="{F45EAE54-68E2-43D8-8460-7DA5420F9915}"/>
          </ac:spMkLst>
        </pc:spChg>
        <pc:spChg chg="mod">
          <ac:chgData name="周 绍景" userId="ace85fa8b36d3102" providerId="LiveId" clId="{1A91F90A-3D5F-BB43-A9D6-9D15CBB7AFDF}" dt="2019-09-02T02:53:21.958" v="1"/>
          <ac:spMkLst>
            <pc:docMk/>
            <pc:sldMk cId="3701561983" sldId="287"/>
            <ac:spMk id="3" creationId="{322E5F53-C62D-4660-BA5C-81A90F66F41C}"/>
          </ac:spMkLst>
        </pc:spChg>
      </pc:sldChg>
      <pc:sldChg chg="modSp modNotes">
        <pc:chgData name="周 绍景" userId="ace85fa8b36d3102" providerId="LiveId" clId="{1A91F90A-3D5F-BB43-A9D6-9D15CBB7AFDF}" dt="2019-09-03T11:38:12.810" v="2964" actId="20577"/>
        <pc:sldMkLst>
          <pc:docMk/>
          <pc:sldMk cId="412457683" sldId="288"/>
        </pc:sldMkLst>
        <pc:spChg chg="mod">
          <ac:chgData name="周 绍景" userId="ace85fa8b36d3102" providerId="LiveId" clId="{1A91F90A-3D5F-BB43-A9D6-9D15CBB7AFDF}" dt="2019-09-02T13:34:50.381" v="2718" actId="113"/>
          <ac:spMkLst>
            <pc:docMk/>
            <pc:sldMk cId="412457683" sldId="288"/>
            <ac:spMk id="2" creationId="{F45EAE54-68E2-43D8-8460-7DA5420F9915}"/>
          </ac:spMkLst>
        </pc:spChg>
        <pc:spChg chg="mod">
          <ac:chgData name="周 绍景" userId="ace85fa8b36d3102" providerId="LiveId" clId="{1A91F90A-3D5F-BB43-A9D6-9D15CBB7AFDF}" dt="2019-09-02T02:53:21.958" v="1"/>
          <ac:spMkLst>
            <pc:docMk/>
            <pc:sldMk cId="412457683" sldId="288"/>
            <ac:spMk id="3" creationId="{322E5F53-C62D-4660-BA5C-81A90F66F41C}"/>
          </ac:spMkLst>
        </pc:spChg>
        <pc:spChg chg="mod">
          <ac:chgData name="周 绍景" userId="ace85fa8b36d3102" providerId="LiveId" clId="{1A91F90A-3D5F-BB43-A9D6-9D15CBB7AFDF}" dt="2019-09-03T11:38:12.810" v="2964" actId="20577"/>
          <ac:spMkLst>
            <pc:docMk/>
            <pc:sldMk cId="412457683" sldId="288"/>
            <ac:spMk id="5" creationId="{A752A517-A297-44C0-B637-C36F2C47B4C6}"/>
          </ac:spMkLst>
        </pc:spChg>
      </pc:sldChg>
      <pc:sldChg chg="modSp modNotes">
        <pc:chgData name="周 绍景" userId="ace85fa8b36d3102" providerId="LiveId" clId="{1A91F90A-3D5F-BB43-A9D6-9D15CBB7AFDF}" dt="2019-09-02T13:34:53.190" v="2719" actId="113"/>
        <pc:sldMkLst>
          <pc:docMk/>
          <pc:sldMk cId="481081159" sldId="289"/>
        </pc:sldMkLst>
        <pc:spChg chg="mod">
          <ac:chgData name="周 绍景" userId="ace85fa8b36d3102" providerId="LiveId" clId="{1A91F90A-3D5F-BB43-A9D6-9D15CBB7AFDF}" dt="2019-09-02T13:34:53.190" v="2719" actId="113"/>
          <ac:spMkLst>
            <pc:docMk/>
            <pc:sldMk cId="481081159" sldId="289"/>
            <ac:spMk id="2" creationId="{F45EAE54-68E2-43D8-8460-7DA5420F9915}"/>
          </ac:spMkLst>
        </pc:spChg>
        <pc:spChg chg="mod">
          <ac:chgData name="周 绍景" userId="ace85fa8b36d3102" providerId="LiveId" clId="{1A91F90A-3D5F-BB43-A9D6-9D15CBB7AFDF}" dt="2019-09-02T02:53:21.958" v="1"/>
          <ac:spMkLst>
            <pc:docMk/>
            <pc:sldMk cId="481081159" sldId="289"/>
            <ac:spMk id="3" creationId="{322E5F53-C62D-4660-BA5C-81A90F66F41C}"/>
          </ac:spMkLst>
        </pc:spChg>
      </pc:sldChg>
      <pc:sldChg chg="modSp modNotes">
        <pc:chgData name="周 绍景" userId="ace85fa8b36d3102" providerId="LiveId" clId="{1A91F90A-3D5F-BB43-A9D6-9D15CBB7AFDF}" dt="2019-09-02T13:34:56.078" v="2720" actId="113"/>
        <pc:sldMkLst>
          <pc:docMk/>
          <pc:sldMk cId="935774945" sldId="290"/>
        </pc:sldMkLst>
        <pc:spChg chg="mod">
          <ac:chgData name="周 绍景" userId="ace85fa8b36d3102" providerId="LiveId" clId="{1A91F90A-3D5F-BB43-A9D6-9D15CBB7AFDF}" dt="2019-09-02T13:34:56.078" v="2720" actId="113"/>
          <ac:spMkLst>
            <pc:docMk/>
            <pc:sldMk cId="935774945" sldId="290"/>
            <ac:spMk id="2" creationId="{F45EAE54-68E2-43D8-8460-7DA5420F9915}"/>
          </ac:spMkLst>
        </pc:spChg>
        <pc:spChg chg="mod">
          <ac:chgData name="周 绍景" userId="ace85fa8b36d3102" providerId="LiveId" clId="{1A91F90A-3D5F-BB43-A9D6-9D15CBB7AFDF}" dt="2019-09-02T02:53:21.958" v="1"/>
          <ac:spMkLst>
            <pc:docMk/>
            <pc:sldMk cId="935774945" sldId="290"/>
            <ac:spMk id="3" creationId="{322E5F53-C62D-4660-BA5C-81A90F66F41C}"/>
          </ac:spMkLst>
        </pc:spChg>
      </pc:sldChg>
      <pc:sldChg chg="modSp modTransition modNotes">
        <pc:chgData name="周 绍景" userId="ace85fa8b36d3102" providerId="LiveId" clId="{1A91F90A-3D5F-BB43-A9D6-9D15CBB7AFDF}" dt="2019-09-03T11:39:02.806" v="2968"/>
        <pc:sldMkLst>
          <pc:docMk/>
          <pc:sldMk cId="1864123355" sldId="291"/>
        </pc:sldMkLst>
        <pc:spChg chg="mod">
          <ac:chgData name="周 绍景" userId="ace85fa8b36d3102" providerId="LiveId" clId="{1A91F90A-3D5F-BB43-A9D6-9D15CBB7AFDF}" dt="2019-09-02T13:34:58.771" v="2721" actId="113"/>
          <ac:spMkLst>
            <pc:docMk/>
            <pc:sldMk cId="1864123355" sldId="291"/>
            <ac:spMk id="2" creationId="{F45EAE54-68E2-43D8-8460-7DA5420F9915}"/>
          </ac:spMkLst>
        </pc:spChg>
        <pc:spChg chg="mod">
          <ac:chgData name="周 绍景" userId="ace85fa8b36d3102" providerId="LiveId" clId="{1A91F90A-3D5F-BB43-A9D6-9D15CBB7AFDF}" dt="2019-09-02T02:53:21.958" v="1"/>
          <ac:spMkLst>
            <pc:docMk/>
            <pc:sldMk cId="1864123355" sldId="291"/>
            <ac:spMk id="3" creationId="{322E5F53-C62D-4660-BA5C-81A90F66F41C}"/>
          </ac:spMkLst>
        </pc:spChg>
      </pc:sldChg>
      <pc:sldChg chg="modSp modNotes">
        <pc:chgData name="周 绍景" userId="ace85fa8b36d3102" providerId="LiveId" clId="{1A91F90A-3D5F-BB43-A9D6-9D15CBB7AFDF}" dt="2019-09-02T13:35:02.087" v="2722" actId="113"/>
        <pc:sldMkLst>
          <pc:docMk/>
          <pc:sldMk cId="3573125484" sldId="292"/>
        </pc:sldMkLst>
        <pc:spChg chg="mod">
          <ac:chgData name="周 绍景" userId="ace85fa8b36d3102" providerId="LiveId" clId="{1A91F90A-3D5F-BB43-A9D6-9D15CBB7AFDF}" dt="2019-09-02T13:35:02.087" v="2722" actId="113"/>
          <ac:spMkLst>
            <pc:docMk/>
            <pc:sldMk cId="3573125484" sldId="292"/>
            <ac:spMk id="2" creationId="{F45EAE54-68E2-43D8-8460-7DA5420F9915}"/>
          </ac:spMkLst>
        </pc:spChg>
        <pc:spChg chg="mod">
          <ac:chgData name="周 绍景" userId="ace85fa8b36d3102" providerId="LiveId" clId="{1A91F90A-3D5F-BB43-A9D6-9D15CBB7AFDF}" dt="2019-09-02T02:53:21.958" v="1"/>
          <ac:spMkLst>
            <pc:docMk/>
            <pc:sldMk cId="3573125484" sldId="292"/>
            <ac:spMk id="3" creationId="{322E5F53-C62D-4660-BA5C-81A90F66F41C}"/>
          </ac:spMkLst>
        </pc:spChg>
      </pc:sldChg>
      <pc:sldChg chg="modSp modNotes">
        <pc:chgData name="周 绍景" userId="ace85fa8b36d3102" providerId="LiveId" clId="{1A91F90A-3D5F-BB43-A9D6-9D15CBB7AFDF}" dt="2019-09-03T11:39:17.866" v="2969" actId="113"/>
        <pc:sldMkLst>
          <pc:docMk/>
          <pc:sldMk cId="591667440" sldId="293"/>
        </pc:sldMkLst>
        <pc:spChg chg="mod">
          <ac:chgData name="周 绍景" userId="ace85fa8b36d3102" providerId="LiveId" clId="{1A91F90A-3D5F-BB43-A9D6-9D15CBB7AFDF}" dt="2019-09-03T11:39:17.866" v="2969" actId="113"/>
          <ac:spMkLst>
            <pc:docMk/>
            <pc:sldMk cId="591667440" sldId="293"/>
            <ac:spMk id="2" creationId="{F45EAE54-68E2-43D8-8460-7DA5420F9915}"/>
          </ac:spMkLst>
        </pc:spChg>
        <pc:spChg chg="mod">
          <ac:chgData name="周 绍景" userId="ace85fa8b36d3102" providerId="LiveId" clId="{1A91F90A-3D5F-BB43-A9D6-9D15CBB7AFDF}" dt="2019-09-02T02:53:21.958" v="1"/>
          <ac:spMkLst>
            <pc:docMk/>
            <pc:sldMk cId="591667440" sldId="293"/>
            <ac:spMk id="3" creationId="{322E5F53-C62D-4660-BA5C-81A90F66F41C}"/>
          </ac:spMkLst>
        </pc:spChg>
      </pc:sldChg>
      <pc:sldChg chg="addSp delSp modSp add modAnim modNotesTx">
        <pc:chgData name="周 绍景" userId="ace85fa8b36d3102" providerId="LiveId" clId="{1A91F90A-3D5F-BB43-A9D6-9D15CBB7AFDF}" dt="2019-09-02T07:26:31.276" v="2090" actId="1035"/>
        <pc:sldMkLst>
          <pc:docMk/>
          <pc:sldMk cId="614284650" sldId="294"/>
        </pc:sldMkLst>
        <pc:spChg chg="mod">
          <ac:chgData name="周 绍景" userId="ace85fa8b36d3102" providerId="LiveId" clId="{1A91F90A-3D5F-BB43-A9D6-9D15CBB7AFDF}" dt="2019-09-02T07:15:15.848" v="2054"/>
          <ac:spMkLst>
            <pc:docMk/>
            <pc:sldMk cId="614284650" sldId="294"/>
            <ac:spMk id="2" creationId="{F45EAE54-68E2-43D8-8460-7DA5420F9915}"/>
          </ac:spMkLst>
        </pc:spChg>
        <pc:spChg chg="del">
          <ac:chgData name="周 绍景" userId="ace85fa8b36d3102" providerId="LiveId" clId="{1A91F90A-3D5F-BB43-A9D6-9D15CBB7AFDF}" dt="2019-09-02T07:14:17.581" v="2043" actId="478"/>
          <ac:spMkLst>
            <pc:docMk/>
            <pc:sldMk cId="614284650" sldId="294"/>
            <ac:spMk id="5" creationId="{10FD4F77-C42C-482A-88D6-FCCBD2E03197}"/>
          </ac:spMkLst>
        </pc:spChg>
        <pc:spChg chg="del">
          <ac:chgData name="周 绍景" userId="ace85fa8b36d3102" providerId="LiveId" clId="{1A91F90A-3D5F-BB43-A9D6-9D15CBB7AFDF}" dt="2019-09-02T07:14:18.681" v="2044" actId="478"/>
          <ac:spMkLst>
            <pc:docMk/>
            <pc:sldMk cId="614284650" sldId="294"/>
            <ac:spMk id="6" creationId="{4DAE1291-7254-4C91-8AA6-607A0A7C4BC6}"/>
          </ac:spMkLst>
        </pc:spChg>
        <pc:spChg chg="mod">
          <ac:chgData name="周 绍景" userId="ace85fa8b36d3102" providerId="LiveId" clId="{1A91F90A-3D5F-BB43-A9D6-9D15CBB7AFDF}" dt="2019-09-02T07:26:31.276" v="2090" actId="1035"/>
          <ac:spMkLst>
            <pc:docMk/>
            <pc:sldMk cId="614284650" sldId="294"/>
            <ac:spMk id="16" creationId="{CEB7A786-D2E8-E444-92DF-77902FF8D08C}"/>
          </ac:spMkLst>
        </pc:spChg>
        <pc:spChg chg="mod">
          <ac:chgData name="周 绍景" userId="ace85fa8b36d3102" providerId="LiveId" clId="{1A91F90A-3D5F-BB43-A9D6-9D15CBB7AFDF}" dt="2019-09-02T07:15:01.359" v="2053" actId="2711"/>
          <ac:spMkLst>
            <pc:docMk/>
            <pc:sldMk cId="614284650" sldId="294"/>
            <ac:spMk id="17" creationId="{33ECA7EF-A291-5644-AE64-2D53A43965C3}"/>
          </ac:spMkLst>
        </pc:spChg>
        <pc:spChg chg="mod">
          <ac:chgData name="周 绍景" userId="ace85fa8b36d3102" providerId="LiveId" clId="{1A91F90A-3D5F-BB43-A9D6-9D15CBB7AFDF}" dt="2019-09-02T07:15:01.359" v="2053" actId="2711"/>
          <ac:spMkLst>
            <pc:docMk/>
            <pc:sldMk cId="614284650" sldId="294"/>
            <ac:spMk id="18" creationId="{E2A25C40-1D98-7C4C-8DED-7C225A8E20EA}"/>
          </ac:spMkLst>
        </pc:spChg>
        <pc:spChg chg="mod">
          <ac:chgData name="周 绍景" userId="ace85fa8b36d3102" providerId="LiveId" clId="{1A91F90A-3D5F-BB43-A9D6-9D15CBB7AFDF}" dt="2019-09-02T07:15:01.359" v="2053" actId="2711"/>
          <ac:spMkLst>
            <pc:docMk/>
            <pc:sldMk cId="614284650" sldId="294"/>
            <ac:spMk id="19" creationId="{D33AB58F-2480-9443-AC9E-5EB43470535D}"/>
          </ac:spMkLst>
        </pc:spChg>
        <pc:spChg chg="mod">
          <ac:chgData name="周 绍景" userId="ace85fa8b36d3102" providerId="LiveId" clId="{1A91F90A-3D5F-BB43-A9D6-9D15CBB7AFDF}" dt="2019-09-02T07:15:01.359" v="2053" actId="2711"/>
          <ac:spMkLst>
            <pc:docMk/>
            <pc:sldMk cId="614284650" sldId="294"/>
            <ac:spMk id="20" creationId="{2577D282-549A-FF47-BAAF-ECEC1DE761D3}"/>
          </ac:spMkLst>
        </pc:spChg>
        <pc:spChg chg="mod">
          <ac:chgData name="周 绍景" userId="ace85fa8b36d3102" providerId="LiveId" clId="{1A91F90A-3D5F-BB43-A9D6-9D15CBB7AFDF}" dt="2019-09-02T07:15:01.359" v="2053" actId="2711"/>
          <ac:spMkLst>
            <pc:docMk/>
            <pc:sldMk cId="614284650" sldId="294"/>
            <ac:spMk id="22" creationId="{058A7116-F082-0047-A3DF-1F468EAAC6A8}"/>
          </ac:spMkLst>
        </pc:spChg>
        <pc:spChg chg="mod">
          <ac:chgData name="周 绍景" userId="ace85fa8b36d3102" providerId="LiveId" clId="{1A91F90A-3D5F-BB43-A9D6-9D15CBB7AFDF}" dt="2019-09-02T07:15:01.359" v="2053" actId="2711"/>
          <ac:spMkLst>
            <pc:docMk/>
            <pc:sldMk cId="614284650" sldId="294"/>
            <ac:spMk id="23" creationId="{2ED06646-47B6-D24A-8B41-BBB04EFCA056}"/>
          </ac:spMkLst>
        </pc:spChg>
        <pc:grpChg chg="add del mod">
          <ac:chgData name="周 绍景" userId="ace85fa8b36d3102" providerId="LiveId" clId="{1A91F90A-3D5F-BB43-A9D6-9D15CBB7AFDF}" dt="2019-09-02T07:14:32.790" v="2047" actId="478"/>
          <ac:grpSpMkLst>
            <pc:docMk/>
            <pc:sldMk cId="614284650" sldId="294"/>
            <ac:grpSpMk id="7" creationId="{8C430735-EE02-5A40-A213-40564336159D}"/>
          </ac:grpSpMkLst>
        </pc:grpChg>
        <pc:grpChg chg="add mod">
          <ac:chgData name="周 绍景" userId="ace85fa8b36d3102" providerId="LiveId" clId="{1A91F90A-3D5F-BB43-A9D6-9D15CBB7AFDF}" dt="2019-09-02T07:15:56.015" v="2061" actId="12788"/>
          <ac:grpSpMkLst>
            <pc:docMk/>
            <pc:sldMk cId="614284650" sldId="294"/>
            <ac:grpSpMk id="14" creationId="{8B986C07-10D4-5243-8DBE-4A6FD6AF4B29}"/>
          </ac:grpSpMkLst>
        </pc:grpChg>
        <pc:grpChg chg="add mod">
          <ac:chgData name="周 绍景" userId="ace85fa8b36d3102" providerId="LiveId" clId="{1A91F90A-3D5F-BB43-A9D6-9D15CBB7AFDF}" dt="2019-09-02T07:14:44.542" v="2051" actId="12788"/>
          <ac:grpSpMkLst>
            <pc:docMk/>
            <pc:sldMk cId="614284650" sldId="294"/>
            <ac:grpSpMk id="21" creationId="{69DF66C0-B968-8941-83F1-BD1D15F7AA98}"/>
          </ac:grpSpMkLst>
        </pc:grpChg>
        <pc:grpChg chg="add mod">
          <ac:chgData name="周 绍景" userId="ace85fa8b36d3102" providerId="LiveId" clId="{1A91F90A-3D5F-BB43-A9D6-9D15CBB7AFDF}" dt="2019-09-02T07:15:56.015" v="2061" actId="12788"/>
          <ac:grpSpMkLst>
            <pc:docMk/>
            <pc:sldMk cId="614284650" sldId="294"/>
            <ac:grpSpMk id="24" creationId="{6E533725-7555-2340-940A-8567CC01F620}"/>
          </ac:grpSpMkLst>
        </pc:grpChg>
        <pc:picChg chg="del">
          <ac:chgData name="周 绍景" userId="ace85fa8b36d3102" providerId="LiveId" clId="{1A91F90A-3D5F-BB43-A9D6-9D15CBB7AFDF}" dt="2019-09-02T07:14:15.654" v="2042" actId="478"/>
          <ac:picMkLst>
            <pc:docMk/>
            <pc:sldMk cId="614284650" sldId="294"/>
            <ac:picMk id="4" creationId="{F0E27C93-8190-483F-BB15-37E3D93F8538}"/>
          </ac:picMkLst>
        </pc:picChg>
        <pc:picChg chg="mod">
          <ac:chgData name="周 绍景" userId="ace85fa8b36d3102" providerId="LiveId" clId="{1A91F90A-3D5F-BB43-A9D6-9D15CBB7AFDF}" dt="2019-09-02T07:15:56.015" v="2061" actId="12788"/>
          <ac:picMkLst>
            <pc:docMk/>
            <pc:sldMk cId="614284650" sldId="294"/>
            <ac:picMk id="15" creationId="{8DF1488B-4765-2940-B7FB-8194254EA834}"/>
          </ac:picMkLst>
        </pc:picChg>
      </pc:sldChg>
      <pc:sldChg chg="addSp delSp modSp add modNotesTx">
        <pc:chgData name="周 绍景" userId="ace85fa8b36d3102" providerId="LiveId" clId="{1A91F90A-3D5F-BB43-A9D6-9D15CBB7AFDF}" dt="2019-09-02T06:18:34.010" v="1218" actId="20577"/>
        <pc:sldMkLst>
          <pc:docMk/>
          <pc:sldMk cId="57642318" sldId="295"/>
        </pc:sldMkLst>
        <pc:spChg chg="add mod">
          <ac:chgData name="周 绍景" userId="ace85fa8b36d3102" providerId="LiveId" clId="{1A91F90A-3D5F-BB43-A9D6-9D15CBB7AFDF}" dt="2019-09-02T06:16:10.948" v="1034" actId="13822"/>
          <ac:spMkLst>
            <pc:docMk/>
            <pc:sldMk cId="57642318" sldId="295"/>
            <ac:spMk id="4" creationId="{15BFD9A4-CD32-934F-AC11-7EFCFE38A1CE}"/>
          </ac:spMkLst>
        </pc:spChg>
        <pc:spChg chg="mod">
          <ac:chgData name="周 绍景" userId="ace85fa8b36d3102" providerId="LiveId" clId="{1A91F90A-3D5F-BB43-A9D6-9D15CBB7AFDF}" dt="2019-09-02T06:17:15.942" v="1042" actId="20577"/>
          <ac:spMkLst>
            <pc:docMk/>
            <pc:sldMk cId="57642318" sldId="295"/>
            <ac:spMk id="5" creationId="{10FD4F77-C42C-482A-88D6-FCCBD2E03197}"/>
          </ac:spMkLst>
        </pc:spChg>
        <pc:spChg chg="add del mod">
          <ac:chgData name="周 绍景" userId="ace85fa8b36d3102" providerId="LiveId" clId="{1A91F90A-3D5F-BB43-A9D6-9D15CBB7AFDF}" dt="2019-09-02T06:16:30.877" v="1037"/>
          <ac:spMkLst>
            <pc:docMk/>
            <pc:sldMk cId="57642318" sldId="295"/>
            <ac:spMk id="6" creationId="{B3131946-8C93-6640-906D-392D24B59937}"/>
          </ac:spMkLst>
        </pc:spChg>
        <pc:grpChg chg="del">
          <ac:chgData name="周 绍景" userId="ace85fa8b36d3102" providerId="LiveId" clId="{1A91F90A-3D5F-BB43-A9D6-9D15CBB7AFDF}" dt="2019-09-02T05:40:53.584" v="491" actId="478"/>
          <ac:grpSpMkLst>
            <pc:docMk/>
            <pc:sldMk cId="57642318" sldId="295"/>
            <ac:grpSpMk id="11" creationId="{C3084359-E71B-2F4E-AD67-7E01ED1255AB}"/>
          </ac:grpSpMkLst>
        </pc:grpChg>
        <pc:picChg chg="del">
          <ac:chgData name="周 绍景" userId="ace85fa8b36d3102" providerId="LiveId" clId="{1A91F90A-3D5F-BB43-A9D6-9D15CBB7AFDF}" dt="2019-09-02T05:40:53.098" v="490" actId="478"/>
          <ac:picMkLst>
            <pc:docMk/>
            <pc:sldMk cId="57642318" sldId="295"/>
            <ac:picMk id="7" creationId="{075FB8BD-000A-F84C-888C-CB3F81840D97}"/>
          </ac:picMkLst>
        </pc:picChg>
      </pc:sldChg>
      <pc:sldChg chg="addSp delSp modSp add delAnim modAnim modNotesTx">
        <pc:chgData name="周 绍景" userId="ace85fa8b36d3102" providerId="LiveId" clId="{1A91F90A-3D5F-BB43-A9D6-9D15CBB7AFDF}" dt="2019-09-02T09:12:04.875" v="2547" actId="947"/>
        <pc:sldMkLst>
          <pc:docMk/>
          <pc:sldMk cId="1624086753" sldId="296"/>
        </pc:sldMkLst>
        <pc:spChg chg="del">
          <ac:chgData name="周 绍景" userId="ace85fa8b36d3102" providerId="LiveId" clId="{1A91F90A-3D5F-BB43-A9D6-9D15CBB7AFDF}" dt="2019-09-02T06:18:53.160" v="1220" actId="478"/>
          <ac:spMkLst>
            <pc:docMk/>
            <pc:sldMk cId="1624086753" sldId="296"/>
            <ac:spMk id="4" creationId="{15BFD9A4-CD32-934F-AC11-7EFCFE38A1CE}"/>
          </ac:spMkLst>
        </pc:spChg>
        <pc:spChg chg="del mod">
          <ac:chgData name="周 绍景" userId="ace85fa8b36d3102" providerId="LiveId" clId="{1A91F90A-3D5F-BB43-A9D6-9D15CBB7AFDF}" dt="2019-09-02T06:19:23.847" v="1257" actId="478"/>
          <ac:spMkLst>
            <pc:docMk/>
            <pc:sldMk cId="1624086753" sldId="296"/>
            <ac:spMk id="5" creationId="{10FD4F77-C42C-482A-88D6-FCCBD2E03197}"/>
          </ac:spMkLst>
        </pc:spChg>
        <pc:spChg chg="add mod">
          <ac:chgData name="周 绍景" userId="ace85fa8b36d3102" providerId="LiveId" clId="{1A91F90A-3D5F-BB43-A9D6-9D15CBB7AFDF}" dt="2019-09-02T06:41:05.087" v="1310" actId="20577"/>
          <ac:spMkLst>
            <pc:docMk/>
            <pc:sldMk cId="1624086753" sldId="296"/>
            <ac:spMk id="6" creationId="{49DAAEB3-8F27-E94B-AD4A-8D14F663E547}"/>
          </ac:spMkLst>
        </pc:spChg>
        <pc:spChg chg="add del mod">
          <ac:chgData name="周 绍景" userId="ace85fa8b36d3102" providerId="LiveId" clId="{1A91F90A-3D5F-BB43-A9D6-9D15CBB7AFDF}" dt="2019-09-02T06:48:54.892" v="1374" actId="478"/>
          <ac:spMkLst>
            <pc:docMk/>
            <pc:sldMk cId="1624086753" sldId="296"/>
            <ac:spMk id="8" creationId="{37800A29-6A66-D341-B1BC-1B092CF7B803}"/>
          </ac:spMkLst>
        </pc:spChg>
        <pc:spChg chg="add mod">
          <ac:chgData name="周 绍景" userId="ace85fa8b36d3102" providerId="LiveId" clId="{1A91F90A-3D5F-BB43-A9D6-9D15CBB7AFDF}" dt="2019-09-02T09:12:04.875" v="2547" actId="947"/>
          <ac:spMkLst>
            <pc:docMk/>
            <pc:sldMk cId="1624086753" sldId="296"/>
            <ac:spMk id="10" creationId="{474C55AD-C8B1-3142-95B1-32A390EAC2DE}"/>
          </ac:spMkLst>
        </pc:spChg>
        <pc:grpChg chg="add mod">
          <ac:chgData name="周 绍景" userId="ace85fa8b36d3102" providerId="LiveId" clId="{1A91F90A-3D5F-BB43-A9D6-9D15CBB7AFDF}" dt="2019-09-02T07:00:59.845" v="1916" actId="164"/>
          <ac:grpSpMkLst>
            <pc:docMk/>
            <pc:sldMk cId="1624086753" sldId="296"/>
            <ac:grpSpMk id="11" creationId="{D4AA57D1-5311-3E4D-B73A-02BB5263705A}"/>
          </ac:grpSpMkLst>
        </pc:grpChg>
        <pc:picChg chg="add mod">
          <ac:chgData name="周 绍景" userId="ace85fa8b36d3102" providerId="LiveId" clId="{1A91F90A-3D5F-BB43-A9D6-9D15CBB7AFDF}" dt="2019-09-02T07:00:59.845" v="1916" actId="164"/>
          <ac:picMkLst>
            <pc:docMk/>
            <pc:sldMk cId="1624086753" sldId="296"/>
            <ac:picMk id="7" creationId="{A34AFC4B-194F-374D-8AE1-DD740D1AC18C}"/>
          </ac:picMkLst>
        </pc:picChg>
        <pc:picChg chg="add mod">
          <ac:chgData name="周 绍景" userId="ace85fa8b36d3102" providerId="LiveId" clId="{1A91F90A-3D5F-BB43-A9D6-9D15CBB7AFDF}" dt="2019-09-02T07:00:59.845" v="1916" actId="164"/>
          <ac:picMkLst>
            <pc:docMk/>
            <pc:sldMk cId="1624086753" sldId="296"/>
            <ac:picMk id="9" creationId="{7F23A3F1-8A65-6F4A-97A4-88DF83C03481}"/>
          </ac:picMkLst>
        </pc:picChg>
      </pc:sldChg>
      <pc:sldChg chg="addSp delSp modSp add modAnim">
        <pc:chgData name="周 绍景" userId="ace85fa8b36d3102" providerId="LiveId" clId="{1A91F90A-3D5F-BB43-A9D6-9D15CBB7AFDF}" dt="2019-09-02T09:11:01.056" v="2537" actId="14861"/>
        <pc:sldMkLst>
          <pc:docMk/>
          <pc:sldMk cId="1562259798" sldId="297"/>
        </pc:sldMkLst>
        <pc:spChg chg="mod">
          <ac:chgData name="周 绍景" userId="ace85fa8b36d3102" providerId="LiveId" clId="{1A91F90A-3D5F-BB43-A9D6-9D15CBB7AFDF}" dt="2019-09-02T07:26:59.184" v="2110" actId="14100"/>
          <ac:spMkLst>
            <pc:docMk/>
            <pc:sldMk cId="1562259798" sldId="297"/>
            <ac:spMk id="2" creationId="{F45EAE54-68E2-43D8-8460-7DA5420F9915}"/>
          </ac:spMkLst>
        </pc:spChg>
        <pc:spChg chg="del mod">
          <ac:chgData name="周 绍景" userId="ace85fa8b36d3102" providerId="LiveId" clId="{1A91F90A-3D5F-BB43-A9D6-9D15CBB7AFDF}" dt="2019-09-02T08:56:44.569" v="2151" actId="478"/>
          <ac:spMkLst>
            <pc:docMk/>
            <pc:sldMk cId="1562259798" sldId="297"/>
            <ac:spMk id="5" creationId="{10FD4F77-C42C-482A-88D6-FCCBD2E03197}"/>
          </ac:spMkLst>
        </pc:spChg>
        <pc:spChg chg="mod">
          <ac:chgData name="周 绍景" userId="ace85fa8b36d3102" providerId="LiveId" clId="{1A91F90A-3D5F-BB43-A9D6-9D15CBB7AFDF}" dt="2019-09-02T09:02:36.820" v="2280"/>
          <ac:spMkLst>
            <pc:docMk/>
            <pc:sldMk cId="1562259798" sldId="297"/>
            <ac:spMk id="6" creationId="{4DAE1291-7254-4C91-8AA6-607A0A7C4BC6}"/>
          </ac:spMkLst>
        </pc:spChg>
        <pc:spChg chg="add mod">
          <ac:chgData name="周 绍景" userId="ace85fa8b36d3102" providerId="LiveId" clId="{1A91F90A-3D5F-BB43-A9D6-9D15CBB7AFDF}" dt="2019-09-02T09:11:01.056" v="2537" actId="14861"/>
          <ac:spMkLst>
            <pc:docMk/>
            <pc:sldMk cId="1562259798" sldId="297"/>
            <ac:spMk id="8" creationId="{A81A671F-8F5F-B747-833B-B759B35D44DB}"/>
          </ac:spMkLst>
        </pc:spChg>
        <pc:picChg chg="del">
          <ac:chgData name="周 绍景" userId="ace85fa8b36d3102" providerId="LiveId" clId="{1A91F90A-3D5F-BB43-A9D6-9D15CBB7AFDF}" dt="2019-09-02T08:56:16.026" v="2142" actId="478"/>
          <ac:picMkLst>
            <pc:docMk/>
            <pc:sldMk cId="1562259798" sldId="297"/>
            <ac:picMk id="4" creationId="{F0E27C93-8190-483F-BB15-37E3D93F8538}"/>
          </ac:picMkLst>
        </pc:picChg>
        <pc:picChg chg="add mod">
          <ac:chgData name="周 绍景" userId="ace85fa8b36d3102" providerId="LiveId" clId="{1A91F90A-3D5F-BB43-A9D6-9D15CBB7AFDF}" dt="2019-09-02T09:05:35.220" v="2332" actId="1035"/>
          <ac:picMkLst>
            <pc:docMk/>
            <pc:sldMk cId="1562259798" sldId="297"/>
            <ac:picMk id="7" creationId="{AB4D8E9A-CE46-4C41-8AC2-76A0FBF7C900}"/>
          </ac:picMkLst>
        </pc:picChg>
      </pc:sldChg>
      <pc:sldChg chg="modSp add">
        <pc:chgData name="周 绍景" userId="ace85fa8b36d3102" providerId="LiveId" clId="{1A91F90A-3D5F-BB43-A9D6-9D15CBB7AFDF}" dt="2019-09-02T09:10:38.769" v="2529" actId="1036"/>
        <pc:sldMkLst>
          <pc:docMk/>
          <pc:sldMk cId="3833649473" sldId="298"/>
        </pc:sldMkLst>
        <pc:spChg chg="mod">
          <ac:chgData name="周 绍景" userId="ace85fa8b36d3102" providerId="LiveId" clId="{1A91F90A-3D5F-BB43-A9D6-9D15CBB7AFDF}" dt="2019-09-02T09:06:15.721" v="2352" actId="14100"/>
          <ac:spMkLst>
            <pc:docMk/>
            <pc:sldMk cId="3833649473" sldId="298"/>
            <ac:spMk id="2" creationId="{F45EAE54-68E2-43D8-8460-7DA5420F9915}"/>
          </ac:spMkLst>
        </pc:spChg>
        <pc:spChg chg="mod">
          <ac:chgData name="周 绍景" userId="ace85fa8b36d3102" providerId="LiveId" clId="{1A91F90A-3D5F-BB43-A9D6-9D15CBB7AFDF}" dt="2019-09-02T09:09:00.463" v="2395" actId="3062"/>
          <ac:spMkLst>
            <pc:docMk/>
            <pc:sldMk cId="3833649473" sldId="298"/>
            <ac:spMk id="5" creationId="{10FD4F77-C42C-482A-88D6-FCCBD2E03197}"/>
          </ac:spMkLst>
        </pc:spChg>
        <pc:spChg chg="mod">
          <ac:chgData name="周 绍景" userId="ace85fa8b36d3102" providerId="LiveId" clId="{1A91F90A-3D5F-BB43-A9D6-9D15CBB7AFDF}" dt="2019-09-02T09:10:38.769" v="2529" actId="1036"/>
          <ac:spMkLst>
            <pc:docMk/>
            <pc:sldMk cId="3833649473" sldId="298"/>
            <ac:spMk id="6" creationId="{4DAE1291-7254-4C91-8AA6-607A0A7C4BC6}"/>
          </ac:spMkLst>
        </pc:spChg>
        <pc:picChg chg="mod">
          <ac:chgData name="周 绍景" userId="ace85fa8b36d3102" providerId="LiveId" clId="{1A91F90A-3D5F-BB43-A9D6-9D15CBB7AFDF}" dt="2019-09-02T09:10:08.552" v="2504" actId="12788"/>
          <ac:picMkLst>
            <pc:docMk/>
            <pc:sldMk cId="3833649473" sldId="298"/>
            <ac:picMk id="4" creationId="{F0E27C93-8190-483F-BB15-37E3D93F8538}"/>
          </ac:picMkLst>
        </pc:picChg>
      </pc:sldChg>
      <pc:sldChg chg="addSp delSp modSp add">
        <pc:chgData name="周 绍景" userId="ace85fa8b36d3102" providerId="LiveId" clId="{1A91F90A-3D5F-BB43-A9D6-9D15CBB7AFDF}" dt="2019-09-02T09:06:09.859" v="2342" actId="14100"/>
        <pc:sldMkLst>
          <pc:docMk/>
          <pc:sldMk cId="1780427339" sldId="299"/>
        </pc:sldMkLst>
        <pc:spChg chg="mod">
          <ac:chgData name="周 绍景" userId="ace85fa8b36d3102" providerId="LiveId" clId="{1A91F90A-3D5F-BB43-A9D6-9D15CBB7AFDF}" dt="2019-09-02T09:06:09.859" v="2342" actId="14100"/>
          <ac:spMkLst>
            <pc:docMk/>
            <pc:sldMk cId="1780427339" sldId="299"/>
            <ac:spMk id="2" creationId="{F45EAE54-68E2-43D8-8460-7DA5420F9915}"/>
          </ac:spMkLst>
        </pc:spChg>
        <pc:spChg chg="del">
          <ac:chgData name="周 绍景" userId="ace85fa8b36d3102" providerId="LiveId" clId="{1A91F90A-3D5F-BB43-A9D6-9D15CBB7AFDF}" dt="2019-09-02T08:58:54.360" v="2161" actId="478"/>
          <ac:spMkLst>
            <pc:docMk/>
            <pc:sldMk cId="1780427339" sldId="299"/>
            <ac:spMk id="6" creationId="{4DAE1291-7254-4C91-8AA6-607A0A7C4BC6}"/>
          </ac:spMkLst>
        </pc:spChg>
        <pc:spChg chg="add mod">
          <ac:chgData name="周 绍景" userId="ace85fa8b36d3102" providerId="LiveId" clId="{1A91F90A-3D5F-BB43-A9D6-9D15CBB7AFDF}" dt="2019-09-02T09:00:49.784" v="2212" actId="1076"/>
          <ac:spMkLst>
            <pc:docMk/>
            <pc:sldMk cId="1780427339" sldId="299"/>
            <ac:spMk id="9" creationId="{54AFA575-9CA6-2744-8B86-DF44E9C4E81C}"/>
          </ac:spMkLst>
        </pc:spChg>
        <pc:spChg chg="add del">
          <ac:chgData name="周 绍景" userId="ace85fa8b36d3102" providerId="LiveId" clId="{1A91F90A-3D5F-BB43-A9D6-9D15CBB7AFDF}" dt="2019-09-02T09:00:14.031" v="2199"/>
          <ac:spMkLst>
            <pc:docMk/>
            <pc:sldMk cId="1780427339" sldId="299"/>
            <ac:spMk id="11" creationId="{12DA6C59-0017-584C-9D12-AB6B29E64B51}"/>
          </ac:spMkLst>
        </pc:spChg>
        <pc:spChg chg="add mod">
          <ac:chgData name="周 绍景" userId="ace85fa8b36d3102" providerId="LiveId" clId="{1A91F90A-3D5F-BB43-A9D6-9D15CBB7AFDF}" dt="2019-09-02T09:01:42.320" v="2249" actId="1035"/>
          <ac:spMkLst>
            <pc:docMk/>
            <pc:sldMk cId="1780427339" sldId="299"/>
            <ac:spMk id="13" creationId="{6F863551-171E-8B48-BF6C-923864D83528}"/>
          </ac:spMkLst>
        </pc:spChg>
        <pc:grpChg chg="add mod">
          <ac:chgData name="周 绍景" userId="ace85fa8b36d3102" providerId="LiveId" clId="{1A91F90A-3D5F-BB43-A9D6-9D15CBB7AFDF}" dt="2019-09-02T09:01:42.320" v="2249" actId="1035"/>
          <ac:grpSpMkLst>
            <pc:docMk/>
            <pc:sldMk cId="1780427339" sldId="299"/>
            <ac:grpSpMk id="10" creationId="{9ED3980D-D825-D34E-BE06-9F6AF7098BB0}"/>
          </ac:grpSpMkLst>
        </pc:grpChg>
        <pc:picChg chg="add mod">
          <ac:chgData name="周 绍景" userId="ace85fa8b36d3102" providerId="LiveId" clId="{1A91F90A-3D5F-BB43-A9D6-9D15CBB7AFDF}" dt="2019-09-02T09:00:45.986" v="2211" actId="14100"/>
          <ac:picMkLst>
            <pc:docMk/>
            <pc:sldMk cId="1780427339" sldId="299"/>
            <ac:picMk id="5" creationId="{EFD4E44C-0111-0A40-A579-A8F41A21C5ED}"/>
          </ac:picMkLst>
        </pc:picChg>
        <pc:picChg chg="del">
          <ac:chgData name="周 绍景" userId="ace85fa8b36d3102" providerId="LiveId" clId="{1A91F90A-3D5F-BB43-A9D6-9D15CBB7AFDF}" dt="2019-09-02T08:58:53.336" v="2160" actId="478"/>
          <ac:picMkLst>
            <pc:docMk/>
            <pc:sldMk cId="1780427339" sldId="299"/>
            <ac:picMk id="7" creationId="{AB4D8E9A-CE46-4C41-8AC2-76A0FBF7C900}"/>
          </ac:picMkLst>
        </pc:picChg>
        <pc:picChg chg="add del">
          <ac:chgData name="周 绍景" userId="ace85fa8b36d3102" providerId="LiveId" clId="{1A91F90A-3D5F-BB43-A9D6-9D15CBB7AFDF}" dt="2019-09-02T08:58:58.192" v="2163"/>
          <ac:picMkLst>
            <pc:docMk/>
            <pc:sldMk cId="1780427339" sldId="299"/>
            <ac:picMk id="8" creationId="{4272F0AD-21B6-2C4C-A5D5-6D56785605D6}"/>
          </ac:picMkLst>
        </pc:picChg>
        <pc:picChg chg="add del">
          <ac:chgData name="周 绍景" userId="ace85fa8b36d3102" providerId="LiveId" clId="{1A91F90A-3D5F-BB43-A9D6-9D15CBB7AFDF}" dt="2019-09-02T09:00:15.463" v="2201"/>
          <ac:picMkLst>
            <pc:docMk/>
            <pc:sldMk cId="1780427339" sldId="299"/>
            <ac:picMk id="12" creationId="{9441A44D-74CB-9C4D-B98E-F5958F2EC3ED}"/>
          </ac:picMkLst>
        </pc:picChg>
      </pc:sldChg>
      <pc:sldChg chg="addSp delSp modSp add ord modAnim modNotesTx">
        <pc:chgData name="周 绍景" userId="ace85fa8b36d3102" providerId="LiveId" clId="{1A91F90A-3D5F-BB43-A9D6-9D15CBB7AFDF}" dt="2019-09-02T13:31:31.956" v="2671" actId="20577"/>
        <pc:sldMkLst>
          <pc:docMk/>
          <pc:sldMk cId="1339062961" sldId="300"/>
        </pc:sldMkLst>
        <pc:spChg chg="del mod">
          <ac:chgData name="周 绍景" userId="ace85fa8b36d3102" providerId="LiveId" clId="{1A91F90A-3D5F-BB43-A9D6-9D15CBB7AFDF}" dt="2019-09-02T13:25:32.148" v="2586" actId="478"/>
          <ac:spMkLst>
            <pc:docMk/>
            <pc:sldMk cId="1339062961" sldId="300"/>
            <ac:spMk id="5" creationId="{10FD4F77-C42C-482A-88D6-FCCBD2E03197}"/>
          </ac:spMkLst>
        </pc:spChg>
        <pc:spChg chg="del">
          <ac:chgData name="周 绍景" userId="ace85fa8b36d3102" providerId="LiveId" clId="{1A91F90A-3D5F-BB43-A9D6-9D15CBB7AFDF}" dt="2019-09-02T13:01:25.063" v="2550" actId="478"/>
          <ac:spMkLst>
            <pc:docMk/>
            <pc:sldMk cId="1339062961" sldId="300"/>
            <ac:spMk id="6" creationId="{4DAE1291-7254-4C91-8AA6-607A0A7C4BC6}"/>
          </ac:spMkLst>
        </pc:spChg>
        <pc:spChg chg="mod">
          <ac:chgData name="周 绍景" userId="ace85fa8b36d3102" providerId="LiveId" clId="{1A91F90A-3D5F-BB43-A9D6-9D15CBB7AFDF}" dt="2019-09-02T13:31:17.030" v="2666" actId="12789"/>
          <ac:spMkLst>
            <pc:docMk/>
            <pc:sldMk cId="1339062961" sldId="300"/>
            <ac:spMk id="9" creationId="{F742979C-1964-CC4C-8E5B-7EF249CC4EDB}"/>
          </ac:spMkLst>
        </pc:spChg>
        <pc:spChg chg="mod">
          <ac:chgData name="周 绍景" userId="ace85fa8b36d3102" providerId="LiveId" clId="{1A91F90A-3D5F-BB43-A9D6-9D15CBB7AFDF}" dt="2019-09-02T13:31:17.030" v="2666" actId="12789"/>
          <ac:spMkLst>
            <pc:docMk/>
            <pc:sldMk cId="1339062961" sldId="300"/>
            <ac:spMk id="10" creationId="{719910BC-E04B-764F-92D3-711D44838A25}"/>
          </ac:spMkLst>
        </pc:spChg>
        <pc:spChg chg="mod">
          <ac:chgData name="周 绍景" userId="ace85fa8b36d3102" providerId="LiveId" clId="{1A91F90A-3D5F-BB43-A9D6-9D15CBB7AFDF}" dt="2019-09-02T13:28:05.875" v="2613" actId="14100"/>
          <ac:spMkLst>
            <pc:docMk/>
            <pc:sldMk cId="1339062961" sldId="300"/>
            <ac:spMk id="17" creationId="{4850AF93-CB48-C44B-946C-E502DFB1AEF9}"/>
          </ac:spMkLst>
        </pc:spChg>
        <pc:spChg chg="mod">
          <ac:chgData name="周 绍景" userId="ace85fa8b36d3102" providerId="LiveId" clId="{1A91F90A-3D5F-BB43-A9D6-9D15CBB7AFDF}" dt="2019-09-02T13:28:11.291" v="2614" actId="14100"/>
          <ac:spMkLst>
            <pc:docMk/>
            <pc:sldMk cId="1339062961" sldId="300"/>
            <ac:spMk id="18" creationId="{D9E0CB13-8288-3E41-96A8-E0837E5C4E7F}"/>
          </ac:spMkLst>
        </pc:spChg>
        <pc:spChg chg="add mod">
          <ac:chgData name="周 绍景" userId="ace85fa8b36d3102" providerId="LiveId" clId="{1A91F90A-3D5F-BB43-A9D6-9D15CBB7AFDF}" dt="2019-09-02T13:30:56.341" v="2655" actId="122"/>
          <ac:spMkLst>
            <pc:docMk/>
            <pc:sldMk cId="1339062961" sldId="300"/>
            <ac:spMk id="19" creationId="{FEDBDFCD-702E-9540-AEB9-4F94A6DFB018}"/>
          </ac:spMkLst>
        </pc:spChg>
        <pc:grpChg chg="add mod">
          <ac:chgData name="周 绍景" userId="ace85fa8b36d3102" providerId="LiveId" clId="{1A91F90A-3D5F-BB43-A9D6-9D15CBB7AFDF}" dt="2019-09-02T13:31:17.030" v="2666" actId="12789"/>
          <ac:grpSpMkLst>
            <pc:docMk/>
            <pc:sldMk cId="1339062961" sldId="300"/>
            <ac:grpSpMk id="7" creationId="{E73D4832-7DDF-7F47-91EB-4D6105BB0195}"/>
          </ac:grpSpMkLst>
        </pc:grpChg>
        <pc:grpChg chg="mod">
          <ac:chgData name="周 绍景" userId="ace85fa8b36d3102" providerId="LiveId" clId="{1A91F90A-3D5F-BB43-A9D6-9D15CBB7AFDF}" dt="2019-09-02T13:26:49.157" v="2601" actId="1076"/>
          <ac:grpSpMkLst>
            <pc:docMk/>
            <pc:sldMk cId="1339062961" sldId="300"/>
            <ac:grpSpMk id="8" creationId="{0250ECCC-E61B-B048-AD45-6676FA2DD6C3}"/>
          </ac:grpSpMkLst>
        </pc:grpChg>
        <pc:grpChg chg="mod">
          <ac:chgData name="周 绍景" userId="ace85fa8b36d3102" providerId="LiveId" clId="{1A91F90A-3D5F-BB43-A9D6-9D15CBB7AFDF}" dt="2019-09-02T13:26:49.157" v="2601" actId="1076"/>
          <ac:grpSpMkLst>
            <pc:docMk/>
            <pc:sldMk cId="1339062961" sldId="300"/>
            <ac:grpSpMk id="11" creationId="{6FE00323-5B4C-414C-BD55-9780F9653516}"/>
          </ac:grpSpMkLst>
        </pc:grpChg>
        <pc:grpChg chg="mod">
          <ac:chgData name="周 绍景" userId="ace85fa8b36d3102" providerId="LiveId" clId="{1A91F90A-3D5F-BB43-A9D6-9D15CBB7AFDF}" dt="2019-09-02T13:26:49.157" v="2601" actId="1076"/>
          <ac:grpSpMkLst>
            <pc:docMk/>
            <pc:sldMk cId="1339062961" sldId="300"/>
            <ac:grpSpMk id="12" creationId="{D48B80EF-EBDC-DA46-B1C1-070AA259BF28}"/>
          </ac:grpSpMkLst>
        </pc:grpChg>
        <pc:picChg chg="del">
          <ac:chgData name="周 绍景" userId="ace85fa8b36d3102" providerId="LiveId" clId="{1A91F90A-3D5F-BB43-A9D6-9D15CBB7AFDF}" dt="2019-09-02T13:01:23.741" v="2549" actId="478"/>
          <ac:picMkLst>
            <pc:docMk/>
            <pc:sldMk cId="1339062961" sldId="300"/>
            <ac:picMk id="4" creationId="{F0E27C93-8190-483F-BB15-37E3D93F8538}"/>
          </ac:picMkLst>
        </pc:picChg>
      </pc:sldChg>
      <pc:sldChg chg="add">
        <pc:chgData name="周 绍景" userId="ace85fa8b36d3102" providerId="LiveId" clId="{1A91F90A-3D5F-BB43-A9D6-9D15CBB7AFDF}" dt="2019-09-02T13:25:29.878" v="2585"/>
        <pc:sldMkLst>
          <pc:docMk/>
          <pc:sldMk cId="2325262149" sldId="301"/>
        </pc:sldMkLst>
      </pc:sldChg>
      <pc:sldChg chg="add">
        <pc:chgData name="周 绍景" userId="ace85fa8b36d3102" providerId="LiveId" clId="{1A91F90A-3D5F-BB43-A9D6-9D15CBB7AFDF}" dt="2019-09-03T11:38:39.138" v="2965"/>
        <pc:sldMkLst>
          <pc:docMk/>
          <pc:sldMk cId="1686342444" sldId="302"/>
        </pc:sldMkLst>
      </pc:sldChg>
      <pc:sldChg chg="addSp modSp add">
        <pc:chgData name="周 绍景" userId="ace85fa8b36d3102" providerId="LiveId" clId="{1A91F90A-3D5F-BB43-A9D6-9D15CBB7AFDF}" dt="2019-09-05T04:56:33.182" v="3233" actId="1035"/>
        <pc:sldMkLst>
          <pc:docMk/>
          <pc:sldMk cId="2096144526" sldId="303"/>
        </pc:sldMkLst>
        <pc:spChg chg="add mod">
          <ac:chgData name="周 绍景" userId="ace85fa8b36d3102" providerId="LiveId" clId="{1A91F90A-3D5F-BB43-A9D6-9D15CBB7AFDF}" dt="2019-09-05T04:56:33.182" v="3233" actId="1035"/>
          <ac:spMkLst>
            <pc:docMk/>
            <pc:sldMk cId="2096144526" sldId="303"/>
            <ac:spMk id="5" creationId="{2A7E52F2-E2B8-EC46-9D6F-DE1AFAB1E629}"/>
          </ac:spMkLst>
        </pc:spChg>
        <pc:picChg chg="mod">
          <ac:chgData name="周 绍景" userId="ace85fa8b36d3102" providerId="LiveId" clId="{1A91F90A-3D5F-BB43-A9D6-9D15CBB7AFDF}" dt="2019-09-03T14:05:44.180" v="3094" actId="1076"/>
          <ac:picMkLst>
            <pc:docMk/>
            <pc:sldMk cId="2096144526" sldId="303"/>
            <ac:picMk id="4" creationId="{FC350C7C-689F-2945-8537-944421999FCC}"/>
          </ac:picMkLst>
        </pc:picChg>
      </pc:sldChg>
      <pc:sldChg chg="addSp delSp modSp add del">
        <pc:chgData name="周 绍景" userId="ace85fa8b36d3102" providerId="LiveId" clId="{1A91F90A-3D5F-BB43-A9D6-9D15CBB7AFDF}" dt="2019-09-19T15:40:19.885" v="5759" actId="2696"/>
        <pc:sldMkLst>
          <pc:docMk/>
          <pc:sldMk cId="2084194820" sldId="304"/>
        </pc:sldMkLst>
        <pc:spChg chg="add mod">
          <ac:chgData name="周 绍景" userId="ace85fa8b36d3102" providerId="LiveId" clId="{1A91F90A-3D5F-BB43-A9D6-9D15CBB7AFDF}" dt="2019-09-18T11:33:41.552" v="3475" actId="1076"/>
          <ac:spMkLst>
            <pc:docMk/>
            <pc:sldMk cId="2084194820" sldId="304"/>
            <ac:spMk id="2" creationId="{1D5E73B0-75B7-C043-B80E-7F4499E6FFC7}"/>
          </ac:spMkLst>
        </pc:spChg>
        <pc:spChg chg="add mod">
          <ac:chgData name="周 绍景" userId="ace85fa8b36d3102" providerId="LiveId" clId="{1A91F90A-3D5F-BB43-A9D6-9D15CBB7AFDF}" dt="2019-09-18T11:37:21.740" v="3497" actId="1076"/>
          <ac:spMkLst>
            <pc:docMk/>
            <pc:sldMk cId="2084194820" sldId="304"/>
            <ac:spMk id="3" creationId="{D3533D53-595C-2448-A5CB-BD36D4503135}"/>
          </ac:spMkLst>
        </pc:spChg>
        <pc:spChg chg="del">
          <ac:chgData name="周 绍景" userId="ace85fa8b36d3102" providerId="LiveId" clId="{1A91F90A-3D5F-BB43-A9D6-9D15CBB7AFDF}" dt="2019-09-18T11:20:29.221" v="3236" actId="478"/>
          <ac:spMkLst>
            <pc:docMk/>
            <pc:sldMk cId="2084194820" sldId="304"/>
            <ac:spMk id="4" creationId="{00000000-0000-0000-0000-000000000000}"/>
          </ac:spMkLst>
        </pc:spChg>
        <pc:spChg chg="del">
          <ac:chgData name="周 绍景" userId="ace85fa8b36d3102" providerId="LiveId" clId="{1A91F90A-3D5F-BB43-A9D6-9D15CBB7AFDF}" dt="2019-09-18T11:20:27.528" v="3235" actId="478"/>
          <ac:spMkLst>
            <pc:docMk/>
            <pc:sldMk cId="2084194820" sldId="304"/>
            <ac:spMk id="6" creationId="{00000000-0000-0000-0000-000000000000}"/>
          </ac:spMkLst>
        </pc:spChg>
        <pc:spChg chg="del">
          <ac:chgData name="周 绍景" userId="ace85fa8b36d3102" providerId="LiveId" clId="{1A91F90A-3D5F-BB43-A9D6-9D15CBB7AFDF}" dt="2019-09-18T11:20:29.747" v="3237" actId="478"/>
          <ac:spMkLst>
            <pc:docMk/>
            <pc:sldMk cId="2084194820" sldId="304"/>
            <ac:spMk id="8" creationId="{00000000-0000-0000-0000-000000000000}"/>
          </ac:spMkLst>
        </pc:spChg>
        <pc:spChg chg="del">
          <ac:chgData name="周 绍景" userId="ace85fa8b36d3102" providerId="LiveId" clId="{1A91F90A-3D5F-BB43-A9D6-9D15CBB7AFDF}" dt="2019-09-18T11:20:27.528" v="3235" actId="478"/>
          <ac:spMkLst>
            <pc:docMk/>
            <pc:sldMk cId="2084194820" sldId="304"/>
            <ac:spMk id="14" creationId="{C1FADD6B-65EF-CF45-BB80-3734C44506D1}"/>
          </ac:spMkLst>
        </pc:spChg>
        <pc:spChg chg="del">
          <ac:chgData name="周 绍景" userId="ace85fa8b36d3102" providerId="LiveId" clId="{1A91F90A-3D5F-BB43-A9D6-9D15CBB7AFDF}" dt="2019-09-18T11:20:27.528" v="3235" actId="478"/>
          <ac:spMkLst>
            <pc:docMk/>
            <pc:sldMk cId="2084194820" sldId="304"/>
            <ac:spMk id="15" creationId="{B2FD244F-CDEF-DA42-AFFF-82833379353D}"/>
          </ac:spMkLst>
        </pc:spChg>
        <pc:grpChg chg="del">
          <ac:chgData name="周 绍景" userId="ace85fa8b36d3102" providerId="LiveId" clId="{1A91F90A-3D5F-BB43-A9D6-9D15CBB7AFDF}" dt="2019-09-18T11:20:27.528" v="3235" actId="478"/>
          <ac:grpSpMkLst>
            <pc:docMk/>
            <pc:sldMk cId="2084194820" sldId="304"/>
            <ac:grpSpMk id="9" creationId="{00000000-0000-0000-0000-000000000000}"/>
          </ac:grpSpMkLst>
        </pc:grpChg>
      </pc:sldChg>
      <pc:sldChg chg="addSp delSp modSp add delAnim modAnim">
        <pc:chgData name="周 绍景" userId="ace85fa8b36d3102" providerId="LiveId" clId="{1A91F90A-3D5F-BB43-A9D6-9D15CBB7AFDF}" dt="2019-09-19T15:10:32.236" v="5466" actId="20577"/>
        <pc:sldMkLst>
          <pc:docMk/>
          <pc:sldMk cId="562873305" sldId="305"/>
        </pc:sldMkLst>
        <pc:spChg chg="mod">
          <ac:chgData name="周 绍景" userId="ace85fa8b36d3102" providerId="LiveId" clId="{1A91F90A-3D5F-BB43-A9D6-9D15CBB7AFDF}" dt="2019-09-18T11:38:09.256" v="3525" actId="108"/>
          <ac:spMkLst>
            <pc:docMk/>
            <pc:sldMk cId="562873305" sldId="305"/>
            <ac:spMk id="2" creationId="{F45EAE54-68E2-43D8-8460-7DA5420F9915}"/>
          </ac:spMkLst>
        </pc:spChg>
        <pc:spChg chg="add del mod">
          <ac:chgData name="周 绍景" userId="ace85fa8b36d3102" providerId="LiveId" clId="{1A91F90A-3D5F-BB43-A9D6-9D15CBB7AFDF}" dt="2019-09-18T11:38:29.682" v="3528"/>
          <ac:spMkLst>
            <pc:docMk/>
            <pc:sldMk cId="562873305" sldId="305"/>
            <ac:spMk id="5" creationId="{BE0C8219-95C2-E247-A5EB-E23693852959}"/>
          </ac:spMkLst>
        </pc:spChg>
        <pc:spChg chg="add mod">
          <ac:chgData name="周 绍景" userId="ace85fa8b36d3102" providerId="LiveId" clId="{1A91F90A-3D5F-BB43-A9D6-9D15CBB7AFDF}" dt="2019-09-18T16:32:24.437" v="5061" actId="1076"/>
          <ac:spMkLst>
            <pc:docMk/>
            <pc:sldMk cId="562873305" sldId="305"/>
            <ac:spMk id="7" creationId="{264080E1-27E9-B244-BF2D-711D8F08287D}"/>
          </ac:spMkLst>
        </pc:spChg>
        <pc:spChg chg="add mod">
          <ac:chgData name="周 绍景" userId="ace85fa8b36d3102" providerId="LiveId" clId="{1A91F90A-3D5F-BB43-A9D6-9D15CBB7AFDF}" dt="2019-09-18T16:25:38.331" v="4897" actId="113"/>
          <ac:spMkLst>
            <pc:docMk/>
            <pc:sldMk cId="562873305" sldId="305"/>
            <ac:spMk id="8" creationId="{A33BE305-EA1D-7440-90C5-A2A11B444C93}"/>
          </ac:spMkLst>
        </pc:spChg>
        <pc:spChg chg="add mod">
          <ac:chgData name="周 绍景" userId="ace85fa8b36d3102" providerId="LiveId" clId="{1A91F90A-3D5F-BB43-A9D6-9D15CBB7AFDF}" dt="2019-09-19T15:10:32.236" v="5466" actId="20577"/>
          <ac:spMkLst>
            <pc:docMk/>
            <pc:sldMk cId="562873305" sldId="305"/>
            <ac:spMk id="12" creationId="{FCCEBFE5-9EFF-4341-8090-EB24EFFA9A1E}"/>
          </ac:spMkLst>
        </pc:spChg>
        <pc:spChg chg="add mod">
          <ac:chgData name="周 绍景" userId="ace85fa8b36d3102" providerId="LiveId" clId="{1A91F90A-3D5F-BB43-A9D6-9D15CBB7AFDF}" dt="2019-09-18T16:43:23.512" v="5282" actId="1035"/>
          <ac:spMkLst>
            <pc:docMk/>
            <pc:sldMk cId="562873305" sldId="305"/>
            <ac:spMk id="15" creationId="{D819DB09-24C9-C541-B921-761759693D2C}"/>
          </ac:spMkLst>
        </pc:spChg>
        <pc:picChg chg="del mod">
          <ac:chgData name="周 绍景" userId="ace85fa8b36d3102" providerId="LiveId" clId="{1A91F90A-3D5F-BB43-A9D6-9D15CBB7AFDF}" dt="2019-09-18T11:37:30.559" v="3501" actId="478"/>
          <ac:picMkLst>
            <pc:docMk/>
            <pc:sldMk cId="562873305" sldId="305"/>
            <ac:picMk id="4" creationId="{AE598A6C-A852-4B26-9E9E-8DCB44A6822F}"/>
          </ac:picMkLst>
        </pc:picChg>
        <pc:picChg chg="del">
          <ac:chgData name="周 绍景" userId="ace85fa8b36d3102" providerId="LiveId" clId="{1A91F90A-3D5F-BB43-A9D6-9D15CBB7AFDF}" dt="2019-09-18T11:37:30.121" v="3499" actId="478"/>
          <ac:picMkLst>
            <pc:docMk/>
            <pc:sldMk cId="562873305" sldId="305"/>
            <ac:picMk id="6" creationId="{D2812FB3-4EF0-4EA2-837F-3DD46A1B60F7}"/>
          </ac:picMkLst>
        </pc:picChg>
        <pc:picChg chg="add del mod">
          <ac:chgData name="周 绍景" userId="ace85fa8b36d3102" providerId="LiveId" clId="{1A91F90A-3D5F-BB43-A9D6-9D15CBB7AFDF}" dt="2019-09-18T15:58:20.850" v="4383" actId="478"/>
          <ac:picMkLst>
            <pc:docMk/>
            <pc:sldMk cId="562873305" sldId="305"/>
            <ac:picMk id="9" creationId="{65CFF63D-F7E1-C843-B09D-69A185FEA1E6}"/>
          </ac:picMkLst>
        </pc:picChg>
        <pc:picChg chg="add del mod">
          <ac:chgData name="周 绍景" userId="ace85fa8b36d3102" providerId="LiveId" clId="{1A91F90A-3D5F-BB43-A9D6-9D15CBB7AFDF}" dt="2019-09-18T16:28:57.007" v="4916" actId="478"/>
          <ac:picMkLst>
            <pc:docMk/>
            <pc:sldMk cId="562873305" sldId="305"/>
            <ac:picMk id="10" creationId="{742FA4E9-F737-4B42-BF8A-ACD6F85032E8}"/>
          </ac:picMkLst>
        </pc:picChg>
        <pc:picChg chg="add del mod modCrop">
          <ac:chgData name="周 绍景" userId="ace85fa8b36d3102" providerId="LiveId" clId="{1A91F90A-3D5F-BB43-A9D6-9D15CBB7AFDF}" dt="2019-09-18T16:28:59.192" v="4917" actId="478"/>
          <ac:picMkLst>
            <pc:docMk/>
            <pc:sldMk cId="562873305" sldId="305"/>
            <ac:picMk id="11" creationId="{6953E115-BA5E-1A41-B507-A7E3A0525081}"/>
          </ac:picMkLst>
        </pc:picChg>
        <pc:picChg chg="add mod">
          <ac:chgData name="周 绍景" userId="ace85fa8b36d3102" providerId="LiveId" clId="{1A91F90A-3D5F-BB43-A9D6-9D15CBB7AFDF}" dt="2019-09-18T16:29:08.766" v="4921" actId="1076"/>
          <ac:picMkLst>
            <pc:docMk/>
            <pc:sldMk cId="562873305" sldId="305"/>
            <ac:picMk id="13" creationId="{568A4FF7-BFAD-9240-A7F0-C949BE69625C}"/>
          </ac:picMkLst>
        </pc:picChg>
        <pc:picChg chg="add mod">
          <ac:chgData name="周 绍景" userId="ace85fa8b36d3102" providerId="LiveId" clId="{1A91F90A-3D5F-BB43-A9D6-9D15CBB7AFDF}" dt="2019-09-18T16:43:19.411" v="5276" actId="12788"/>
          <ac:picMkLst>
            <pc:docMk/>
            <pc:sldMk cId="562873305" sldId="305"/>
            <ac:picMk id="14" creationId="{B0649331-8589-3D42-9643-0E52EAC643CA}"/>
          </ac:picMkLst>
        </pc:picChg>
      </pc:sldChg>
      <pc:sldChg chg="addSp delSp modSp add delAnim modAnim">
        <pc:chgData name="周 绍景" userId="ace85fa8b36d3102" providerId="LiveId" clId="{1A91F90A-3D5F-BB43-A9D6-9D15CBB7AFDF}" dt="2019-09-19T16:02:31.504" v="5990" actId="123"/>
        <pc:sldMkLst>
          <pc:docMk/>
          <pc:sldMk cId="357464442" sldId="306"/>
        </pc:sldMkLst>
        <pc:spChg chg="mod">
          <ac:chgData name="周 绍景" userId="ace85fa8b36d3102" providerId="LiveId" clId="{1A91F90A-3D5F-BB43-A9D6-9D15CBB7AFDF}" dt="2019-09-19T16:02:31.504" v="5990" actId="123"/>
          <ac:spMkLst>
            <pc:docMk/>
            <pc:sldMk cId="357464442" sldId="306"/>
            <ac:spMk id="7" creationId="{264080E1-27E9-B244-BF2D-711D8F08287D}"/>
          </ac:spMkLst>
        </pc:spChg>
        <pc:spChg chg="add mod">
          <ac:chgData name="周 绍景" userId="ace85fa8b36d3102" providerId="LiveId" clId="{1A91F90A-3D5F-BB43-A9D6-9D15CBB7AFDF}" dt="2019-09-19T15:10:58.358" v="5487" actId="20577"/>
          <ac:spMkLst>
            <pc:docMk/>
            <pc:sldMk cId="357464442" sldId="306"/>
            <ac:spMk id="11" creationId="{5A3C0F19-809C-9C44-A37A-13F2AA3B7B35}"/>
          </ac:spMkLst>
        </pc:spChg>
        <pc:picChg chg="add mod modCrop">
          <ac:chgData name="周 绍景" userId="ace85fa8b36d3102" providerId="LiveId" clId="{1A91F90A-3D5F-BB43-A9D6-9D15CBB7AFDF}" dt="2019-09-18T16:37:04.893" v="5214" actId="732"/>
          <ac:picMkLst>
            <pc:docMk/>
            <pc:sldMk cId="357464442" sldId="306"/>
            <ac:picMk id="9" creationId="{C495267F-36C2-FA45-A454-811ACE76FA29}"/>
          </ac:picMkLst>
        </pc:picChg>
        <pc:picChg chg="mod">
          <ac:chgData name="周 绍景" userId="ace85fa8b36d3102" providerId="LiveId" clId="{1A91F90A-3D5F-BB43-A9D6-9D15CBB7AFDF}" dt="2019-09-18T16:33:51.579" v="5155" actId="1038"/>
          <ac:picMkLst>
            <pc:docMk/>
            <pc:sldMk cId="357464442" sldId="306"/>
            <ac:picMk id="10" creationId="{742FA4E9-F737-4B42-BF8A-ACD6F85032E8}"/>
          </ac:picMkLst>
        </pc:picChg>
        <pc:picChg chg="del">
          <ac:chgData name="周 绍景" userId="ace85fa8b36d3102" providerId="LiveId" clId="{1A91F90A-3D5F-BB43-A9D6-9D15CBB7AFDF}" dt="2019-09-18T16:12:08.793" v="4507" actId="478"/>
          <ac:picMkLst>
            <pc:docMk/>
            <pc:sldMk cId="357464442" sldId="306"/>
            <ac:picMk id="11" creationId="{6953E115-BA5E-1A41-B507-A7E3A0525081}"/>
          </ac:picMkLst>
        </pc:picChg>
      </pc:sldChg>
      <pc:sldChg chg="modSp add ord">
        <pc:chgData name="周 绍景" userId="ace85fa8b36d3102" providerId="LiveId" clId="{1A91F90A-3D5F-BB43-A9D6-9D15CBB7AFDF}" dt="2019-09-18T16:25:22.520" v="4895" actId="122"/>
        <pc:sldMkLst>
          <pc:docMk/>
          <pc:sldMk cId="89613934" sldId="307"/>
        </pc:sldMkLst>
        <pc:spChg chg="mod">
          <ac:chgData name="周 绍景" userId="ace85fa8b36d3102" providerId="LiveId" clId="{1A91F90A-3D5F-BB43-A9D6-9D15CBB7AFDF}" dt="2019-09-18T16:24:25.127" v="4796" actId="20577"/>
          <ac:spMkLst>
            <pc:docMk/>
            <pc:sldMk cId="89613934" sldId="307"/>
            <ac:spMk id="7" creationId="{264080E1-27E9-B244-BF2D-711D8F08287D}"/>
          </ac:spMkLst>
        </pc:spChg>
        <pc:spChg chg="mod">
          <ac:chgData name="周 绍景" userId="ace85fa8b36d3102" providerId="LiveId" clId="{1A91F90A-3D5F-BB43-A9D6-9D15CBB7AFDF}" dt="2019-09-18T16:25:22.520" v="4895" actId="122"/>
          <ac:spMkLst>
            <pc:docMk/>
            <pc:sldMk cId="89613934" sldId="307"/>
            <ac:spMk id="8" creationId="{A33BE305-EA1D-7440-90C5-A2A11B444C93}"/>
          </ac:spMkLst>
        </pc:spChg>
      </pc:sldChg>
      <pc:sldChg chg="addSp delSp modSp add delAnim modNotesTx">
        <pc:chgData name="周 绍景" userId="ace85fa8b36d3102" providerId="LiveId" clId="{1A91F90A-3D5F-BB43-A9D6-9D15CBB7AFDF}" dt="2019-09-19T16:04:19.862" v="6011" actId="403"/>
        <pc:sldMkLst>
          <pc:docMk/>
          <pc:sldMk cId="1709849990" sldId="308"/>
        </pc:sldMkLst>
        <pc:spChg chg="add mod">
          <ac:chgData name="周 绍景" userId="ace85fa8b36d3102" providerId="LiveId" clId="{1A91F90A-3D5F-BB43-A9D6-9D15CBB7AFDF}" dt="2019-09-19T16:02:13.422" v="5983" actId="1035"/>
          <ac:spMkLst>
            <pc:docMk/>
            <pc:sldMk cId="1709849990" sldId="308"/>
            <ac:spMk id="4" creationId="{982F2B25-A67C-3B48-80C6-EDC3C300A409}"/>
          </ac:spMkLst>
        </pc:spChg>
        <pc:spChg chg="add del mod">
          <ac:chgData name="周 绍景" userId="ace85fa8b36d3102" providerId="LiveId" clId="{1A91F90A-3D5F-BB43-A9D6-9D15CBB7AFDF}" dt="2019-09-19T16:02:17.141" v="5985"/>
          <ac:spMkLst>
            <pc:docMk/>
            <pc:sldMk cId="1709849990" sldId="308"/>
            <ac:spMk id="5" creationId="{28184F22-65FD-9A4A-A9C5-3053B181230E}"/>
          </ac:spMkLst>
        </pc:spChg>
        <pc:spChg chg="mod">
          <ac:chgData name="周 绍景" userId="ace85fa8b36d3102" providerId="LiveId" clId="{1A91F90A-3D5F-BB43-A9D6-9D15CBB7AFDF}" dt="2019-09-19T16:02:23.607" v="5989" actId="20577"/>
          <ac:spMkLst>
            <pc:docMk/>
            <pc:sldMk cId="1709849990" sldId="308"/>
            <ac:spMk id="7" creationId="{264080E1-27E9-B244-BF2D-711D8F08287D}"/>
          </ac:spMkLst>
        </pc:spChg>
        <pc:spChg chg="mod">
          <ac:chgData name="周 绍景" userId="ace85fa8b36d3102" providerId="LiveId" clId="{1A91F90A-3D5F-BB43-A9D6-9D15CBB7AFDF}" dt="2019-09-19T16:04:19.862" v="6011" actId="403"/>
          <ac:spMkLst>
            <pc:docMk/>
            <pc:sldMk cId="1709849990" sldId="308"/>
            <ac:spMk id="8" creationId="{A33BE305-EA1D-7440-90C5-A2A11B444C93}"/>
          </ac:spMkLst>
        </pc:spChg>
        <pc:picChg chg="del">
          <ac:chgData name="周 绍景" userId="ace85fa8b36d3102" providerId="LiveId" clId="{1A91F90A-3D5F-BB43-A9D6-9D15CBB7AFDF}" dt="2019-09-18T16:46:57.702" v="5336" actId="478"/>
          <ac:picMkLst>
            <pc:docMk/>
            <pc:sldMk cId="1709849990" sldId="308"/>
            <ac:picMk id="9" creationId="{C495267F-36C2-FA45-A454-811ACE76FA29}"/>
          </ac:picMkLst>
        </pc:picChg>
        <pc:picChg chg="mod">
          <ac:chgData name="周 绍景" userId="ace85fa8b36d3102" providerId="LiveId" clId="{1A91F90A-3D5F-BB43-A9D6-9D15CBB7AFDF}" dt="2019-09-19T16:02:13.422" v="5983" actId="1035"/>
          <ac:picMkLst>
            <pc:docMk/>
            <pc:sldMk cId="1709849990" sldId="308"/>
            <ac:picMk id="10" creationId="{742FA4E9-F737-4B42-BF8A-ACD6F85032E8}"/>
          </ac:picMkLst>
        </pc:picChg>
      </pc:sldChg>
      <pc:sldChg chg="add del">
        <pc:chgData name="周 绍景" userId="ace85fa8b36d3102" providerId="LiveId" clId="{1A91F90A-3D5F-BB43-A9D6-9D15CBB7AFDF}" dt="2019-09-19T15:11:13.825" v="5489" actId="2696"/>
        <pc:sldMkLst>
          <pc:docMk/>
          <pc:sldMk cId="15760603" sldId="309"/>
        </pc:sldMkLst>
      </pc:sldChg>
      <pc:sldChg chg="addSp delSp modSp">
        <pc:chgData name="周 绍景" userId="ace85fa8b36d3102" providerId="LiveId" clId="{1A91F90A-3D5F-BB43-A9D6-9D15CBB7AFDF}" dt="2019-09-19T15:44:26.598" v="5801" actId="1035"/>
        <pc:sldMkLst>
          <pc:docMk/>
          <pc:sldMk cId="528601016" sldId="309"/>
        </pc:sldMkLst>
        <pc:spChg chg="del">
          <ac:chgData name="周 绍景" userId="ace85fa8b36d3102" providerId="LiveId" clId="{1A91F90A-3D5F-BB43-A9D6-9D15CBB7AFDF}" dt="2019-09-19T15:26:02.115" v="5541" actId="478"/>
          <ac:spMkLst>
            <pc:docMk/>
            <pc:sldMk cId="528601016" sldId="309"/>
            <ac:spMk id="2" creationId="{58022643-0E04-4579-B028-E55746B89686}"/>
          </ac:spMkLst>
        </pc:spChg>
        <pc:spChg chg="del mod">
          <ac:chgData name="周 绍景" userId="ace85fa8b36d3102" providerId="LiveId" clId="{1A91F90A-3D5F-BB43-A9D6-9D15CBB7AFDF}" dt="2019-09-19T15:39:23.650" v="5749" actId="478"/>
          <ac:spMkLst>
            <pc:docMk/>
            <pc:sldMk cId="528601016" sldId="309"/>
            <ac:spMk id="3" creationId="{EC04242E-BFD8-44AD-B909-16B595C3ED61}"/>
          </ac:spMkLst>
        </pc:spChg>
        <pc:spChg chg="del mod topLvl">
          <ac:chgData name="周 绍景" userId="ace85fa8b36d3102" providerId="LiveId" clId="{1A91F90A-3D5F-BB43-A9D6-9D15CBB7AFDF}" dt="2019-09-19T15:29:24.921" v="5572" actId="478"/>
          <ac:spMkLst>
            <pc:docMk/>
            <pc:sldMk cId="528601016" sldId="309"/>
            <ac:spMk id="5" creationId="{6B9F10AA-A39A-4B42-9E6F-388CEA1982EC}"/>
          </ac:spMkLst>
        </pc:spChg>
        <pc:spChg chg="del">
          <ac:chgData name="周 绍景" userId="ace85fa8b36d3102" providerId="LiveId" clId="{1A91F90A-3D5F-BB43-A9D6-9D15CBB7AFDF}" dt="2019-09-19T15:29:59.718" v="5580" actId="478"/>
          <ac:spMkLst>
            <pc:docMk/>
            <pc:sldMk cId="528601016" sldId="309"/>
            <ac:spMk id="15" creationId="{EB3504BB-EE46-4C63-849C-CE4E04D8743B}"/>
          </ac:spMkLst>
        </pc:spChg>
        <pc:spChg chg="del mod">
          <ac:chgData name="周 绍景" userId="ace85fa8b36d3102" providerId="LiveId" clId="{1A91F90A-3D5F-BB43-A9D6-9D15CBB7AFDF}" dt="2019-09-19T15:32:22.617" v="5629" actId="478"/>
          <ac:spMkLst>
            <pc:docMk/>
            <pc:sldMk cId="528601016" sldId="309"/>
            <ac:spMk id="16" creationId="{3DB7C031-5764-4AFE-BD6A-3AB6FE5B993D}"/>
          </ac:spMkLst>
        </pc:spChg>
        <pc:spChg chg="del">
          <ac:chgData name="周 绍景" userId="ace85fa8b36d3102" providerId="LiveId" clId="{1A91F90A-3D5F-BB43-A9D6-9D15CBB7AFDF}" dt="2019-09-19T15:29:56.263" v="5579" actId="478"/>
          <ac:spMkLst>
            <pc:docMk/>
            <pc:sldMk cId="528601016" sldId="309"/>
            <ac:spMk id="19" creationId="{EB3504BB-EE46-4C63-849C-CE4E04D8743B}"/>
          </ac:spMkLst>
        </pc:spChg>
        <pc:spChg chg="del mod">
          <ac:chgData name="周 绍景" userId="ace85fa8b36d3102" providerId="LiveId" clId="{1A91F90A-3D5F-BB43-A9D6-9D15CBB7AFDF}" dt="2019-09-19T15:32:22.617" v="5629" actId="478"/>
          <ac:spMkLst>
            <pc:docMk/>
            <pc:sldMk cId="528601016" sldId="309"/>
            <ac:spMk id="20" creationId="{3DB7C031-5764-4AFE-BD6A-3AB6FE5B993D}"/>
          </ac:spMkLst>
        </pc:spChg>
        <pc:spChg chg="del">
          <ac:chgData name="周 绍景" userId="ace85fa8b36d3102" providerId="LiveId" clId="{1A91F90A-3D5F-BB43-A9D6-9D15CBB7AFDF}" dt="2019-09-19T15:29:53.253" v="5578" actId="478"/>
          <ac:spMkLst>
            <pc:docMk/>
            <pc:sldMk cId="528601016" sldId="309"/>
            <ac:spMk id="23" creationId="{EB3504BB-EE46-4C63-849C-CE4E04D8743B}"/>
          </ac:spMkLst>
        </pc:spChg>
        <pc:spChg chg="mod">
          <ac:chgData name="周 绍景" userId="ace85fa8b36d3102" providerId="LiveId" clId="{1A91F90A-3D5F-BB43-A9D6-9D15CBB7AFDF}" dt="2019-09-19T15:39:47.572" v="5752" actId="164"/>
          <ac:spMkLst>
            <pc:docMk/>
            <pc:sldMk cId="528601016" sldId="309"/>
            <ac:spMk id="24" creationId="{3DB7C031-5764-4AFE-BD6A-3AB6FE5B993D}"/>
          </ac:spMkLst>
        </pc:spChg>
        <pc:spChg chg="mod">
          <ac:chgData name="周 绍景" userId="ace85fa8b36d3102" providerId="LiveId" clId="{1A91F90A-3D5F-BB43-A9D6-9D15CBB7AFDF}" dt="2019-09-19T15:37:31.385" v="5712" actId="164"/>
          <ac:spMkLst>
            <pc:docMk/>
            <pc:sldMk cId="528601016" sldId="309"/>
            <ac:spMk id="25" creationId="{4E914145-E16A-4E2F-8BA5-B57929103D73}"/>
          </ac:spMkLst>
        </pc:spChg>
        <pc:spChg chg="del">
          <ac:chgData name="周 绍景" userId="ace85fa8b36d3102" providerId="LiveId" clId="{1A91F90A-3D5F-BB43-A9D6-9D15CBB7AFDF}" dt="2019-09-19T15:35:33.731" v="5682" actId="478"/>
          <ac:spMkLst>
            <pc:docMk/>
            <pc:sldMk cId="528601016" sldId="309"/>
            <ac:spMk id="26" creationId="{37F885BA-BD6F-4D63-AC31-692E892263CE}"/>
          </ac:spMkLst>
        </pc:spChg>
        <pc:spChg chg="mod topLvl">
          <ac:chgData name="周 绍景" userId="ace85fa8b36d3102" providerId="LiveId" clId="{1A91F90A-3D5F-BB43-A9D6-9D15CBB7AFDF}" dt="2019-09-19T15:44:24.772" v="5792" actId="164"/>
          <ac:spMkLst>
            <pc:docMk/>
            <pc:sldMk cId="528601016" sldId="309"/>
            <ac:spMk id="27" creationId="{B991AACA-06BE-4EB5-8B1C-D9BB71181499}"/>
          </ac:spMkLst>
        </pc:spChg>
        <pc:spChg chg="del mod topLvl">
          <ac:chgData name="周 绍景" userId="ace85fa8b36d3102" providerId="LiveId" clId="{1A91F90A-3D5F-BB43-A9D6-9D15CBB7AFDF}" dt="2019-09-19T15:28:59.573" v="5566" actId="478"/>
          <ac:spMkLst>
            <pc:docMk/>
            <pc:sldMk cId="528601016" sldId="309"/>
            <ac:spMk id="28" creationId="{BF6AAE89-D6FA-45E3-9A94-4819012FEE23}"/>
          </ac:spMkLst>
        </pc:spChg>
        <pc:spChg chg="mod topLvl">
          <ac:chgData name="周 绍景" userId="ace85fa8b36d3102" providerId="LiveId" clId="{1A91F90A-3D5F-BB43-A9D6-9D15CBB7AFDF}" dt="2019-09-19T15:44:24.772" v="5792" actId="164"/>
          <ac:spMkLst>
            <pc:docMk/>
            <pc:sldMk cId="528601016" sldId="309"/>
            <ac:spMk id="29" creationId="{AE5C6270-2D7B-4927-B4AB-3359592F9F6B}"/>
          </ac:spMkLst>
        </pc:spChg>
        <pc:spChg chg="mod">
          <ac:chgData name="周 绍景" userId="ace85fa8b36d3102" providerId="LiveId" clId="{1A91F90A-3D5F-BB43-A9D6-9D15CBB7AFDF}" dt="2019-09-19T15:37:41.574" v="5718" actId="164"/>
          <ac:spMkLst>
            <pc:docMk/>
            <pc:sldMk cId="528601016" sldId="309"/>
            <ac:spMk id="34" creationId="{AA0BCF78-8AC1-454D-8602-E207A83FB76A}"/>
          </ac:spMkLst>
        </pc:spChg>
        <pc:spChg chg="del">
          <ac:chgData name="周 绍景" userId="ace85fa8b36d3102" providerId="LiveId" clId="{1A91F90A-3D5F-BB43-A9D6-9D15CBB7AFDF}" dt="2019-09-19T15:37:03.091" v="5706" actId="478"/>
          <ac:spMkLst>
            <pc:docMk/>
            <pc:sldMk cId="528601016" sldId="309"/>
            <ac:spMk id="35" creationId="{EDAF97B8-D391-CA45-9118-19E4D1C4A8CE}"/>
          </ac:spMkLst>
        </pc:spChg>
        <pc:spChg chg="mod">
          <ac:chgData name="周 绍景" userId="ace85fa8b36d3102" providerId="LiveId" clId="{1A91F90A-3D5F-BB43-A9D6-9D15CBB7AFDF}" dt="2019-09-19T15:38:57.489" v="5737" actId="164"/>
          <ac:spMkLst>
            <pc:docMk/>
            <pc:sldMk cId="528601016" sldId="309"/>
            <ac:spMk id="37" creationId="{576CA8A6-5752-0446-8C57-9B86805F9C9E}"/>
          </ac:spMkLst>
        </pc:spChg>
        <pc:spChg chg="del">
          <ac:chgData name="周 绍景" userId="ace85fa8b36d3102" providerId="LiveId" clId="{1A91F90A-3D5F-BB43-A9D6-9D15CBB7AFDF}" dt="2019-09-19T15:38:42.953" v="5731" actId="478"/>
          <ac:spMkLst>
            <pc:docMk/>
            <pc:sldMk cId="528601016" sldId="309"/>
            <ac:spMk id="38" creationId="{442CB32A-B539-E046-963D-A5A974167FEE}"/>
          </ac:spMkLst>
        </pc:spChg>
        <pc:spChg chg="add mod">
          <ac:chgData name="周 绍景" userId="ace85fa8b36d3102" providerId="LiveId" clId="{1A91F90A-3D5F-BB43-A9D6-9D15CBB7AFDF}" dt="2019-09-19T15:39:50.963" v="5753" actId="164"/>
          <ac:spMkLst>
            <pc:docMk/>
            <pc:sldMk cId="528601016" sldId="309"/>
            <ac:spMk id="40" creationId="{A5587769-DD24-4A44-AD1E-6761702FD29D}"/>
          </ac:spMkLst>
        </pc:spChg>
        <pc:spChg chg="add mod">
          <ac:chgData name="周 绍景" userId="ace85fa8b36d3102" providerId="LiveId" clId="{1A91F90A-3D5F-BB43-A9D6-9D15CBB7AFDF}" dt="2019-09-19T15:39:54.737" v="5754" actId="164"/>
          <ac:spMkLst>
            <pc:docMk/>
            <pc:sldMk cId="528601016" sldId="309"/>
            <ac:spMk id="42" creationId="{CECA9B2B-0420-5C42-8097-BD0415C3BE3C}"/>
          </ac:spMkLst>
        </pc:spChg>
        <pc:spChg chg="add mod">
          <ac:chgData name="周 绍景" userId="ace85fa8b36d3102" providerId="LiveId" clId="{1A91F90A-3D5F-BB43-A9D6-9D15CBB7AFDF}" dt="2019-09-19T15:39:58.719" v="5755" actId="164"/>
          <ac:spMkLst>
            <pc:docMk/>
            <pc:sldMk cId="528601016" sldId="309"/>
            <ac:spMk id="44" creationId="{5E811731-2EB1-6042-AEBF-CD3D1430CD2C}"/>
          </ac:spMkLst>
        </pc:spChg>
        <pc:spChg chg="add del mod">
          <ac:chgData name="周 绍景" userId="ace85fa8b36d3102" providerId="LiveId" clId="{1A91F90A-3D5F-BB43-A9D6-9D15CBB7AFDF}" dt="2019-09-19T15:40:03.755" v="5757" actId="478"/>
          <ac:spMkLst>
            <pc:docMk/>
            <pc:sldMk cId="528601016" sldId="309"/>
            <ac:spMk id="59" creationId="{D513BF71-D9F6-8942-8173-B3F78FF7B682}"/>
          </ac:spMkLst>
        </pc:spChg>
        <pc:grpChg chg="del">
          <ac:chgData name="周 绍景" userId="ace85fa8b36d3102" providerId="LiveId" clId="{1A91F90A-3D5F-BB43-A9D6-9D15CBB7AFDF}" dt="2019-09-19T15:26:06.603" v="5542" actId="165"/>
          <ac:grpSpMkLst>
            <pc:docMk/>
            <pc:sldMk cId="528601016" sldId="309"/>
            <ac:grpSpMk id="4" creationId="{D04B0102-A49B-473A-B511-A73D5307FA7D}"/>
          </ac:grpSpMkLst>
        </pc:grpChg>
        <pc:grpChg chg="del mod topLvl">
          <ac:chgData name="周 绍景" userId="ace85fa8b36d3102" providerId="LiveId" clId="{1A91F90A-3D5F-BB43-A9D6-9D15CBB7AFDF}" dt="2019-09-19T15:28:50.099" v="5565" actId="165"/>
          <ac:grpSpMkLst>
            <pc:docMk/>
            <pc:sldMk cId="528601016" sldId="309"/>
            <ac:grpSpMk id="6" creationId="{F9B3B9B5-CA82-4DF4-A736-7B30977CB265}"/>
          </ac:grpSpMkLst>
        </pc:grpChg>
        <pc:grpChg chg="del mod topLvl">
          <ac:chgData name="周 绍景" userId="ace85fa8b36d3102" providerId="LiveId" clId="{1A91F90A-3D5F-BB43-A9D6-9D15CBB7AFDF}" dt="2019-09-19T15:35:33.731" v="5682" actId="478"/>
          <ac:grpSpMkLst>
            <pc:docMk/>
            <pc:sldMk cId="528601016" sldId="309"/>
            <ac:grpSpMk id="7" creationId="{97B374AA-5BF8-4C4C-B568-77F603DD6E56}"/>
          </ac:grpSpMkLst>
        </pc:grpChg>
        <pc:grpChg chg="del mod topLvl">
          <ac:chgData name="周 绍景" userId="ace85fa8b36d3102" providerId="LiveId" clId="{1A91F90A-3D5F-BB43-A9D6-9D15CBB7AFDF}" dt="2019-09-19T15:29:53.253" v="5578" actId="478"/>
          <ac:grpSpMkLst>
            <pc:docMk/>
            <pc:sldMk cId="528601016" sldId="309"/>
            <ac:grpSpMk id="8" creationId="{1FAF92A4-C368-41FE-B639-956B671419CF}"/>
          </ac:grpSpMkLst>
        </pc:grpChg>
        <pc:grpChg chg="del mod topLvl">
          <ac:chgData name="周 绍景" userId="ace85fa8b36d3102" providerId="LiveId" clId="{1A91F90A-3D5F-BB43-A9D6-9D15CBB7AFDF}" dt="2019-09-19T15:30:07.036" v="5581" actId="478"/>
          <ac:grpSpMkLst>
            <pc:docMk/>
            <pc:sldMk cId="528601016" sldId="309"/>
            <ac:grpSpMk id="9" creationId="{CE9714CE-A696-4C50-BA9B-760FFFCB4D03}"/>
          </ac:grpSpMkLst>
        </pc:grpChg>
        <pc:grpChg chg="del mod topLvl">
          <ac:chgData name="周 绍景" userId="ace85fa8b36d3102" providerId="LiveId" clId="{1A91F90A-3D5F-BB43-A9D6-9D15CBB7AFDF}" dt="2019-09-19T15:29:56.263" v="5579" actId="478"/>
          <ac:grpSpMkLst>
            <pc:docMk/>
            <pc:sldMk cId="528601016" sldId="309"/>
            <ac:grpSpMk id="10" creationId="{804F04E1-5383-4DFF-9619-CBC040E16EB8}"/>
          </ac:grpSpMkLst>
        </pc:grpChg>
        <pc:grpChg chg="mod topLvl">
          <ac:chgData name="周 绍景" userId="ace85fa8b36d3102" providerId="LiveId" clId="{1A91F90A-3D5F-BB43-A9D6-9D15CBB7AFDF}" dt="2019-09-19T15:44:16.349" v="5791" actId="1038"/>
          <ac:grpSpMkLst>
            <pc:docMk/>
            <pc:sldMk cId="528601016" sldId="309"/>
            <ac:grpSpMk id="11" creationId="{ABC55DD0-3126-4434-9772-CBB9291D68F2}"/>
          </ac:grpSpMkLst>
        </pc:grpChg>
        <pc:grpChg chg="del mod topLvl">
          <ac:chgData name="周 绍景" userId="ace85fa8b36d3102" providerId="LiveId" clId="{1A91F90A-3D5F-BB43-A9D6-9D15CBB7AFDF}" dt="2019-09-19T15:29:59.718" v="5580" actId="478"/>
          <ac:grpSpMkLst>
            <pc:docMk/>
            <pc:sldMk cId="528601016" sldId="309"/>
            <ac:grpSpMk id="12" creationId="{AF387AB5-1B38-43AF-BDAC-8EF735D377F6}"/>
          </ac:grpSpMkLst>
        </pc:grpChg>
        <pc:grpChg chg="add del mod">
          <ac:chgData name="周 绍景" userId="ace85fa8b36d3102" providerId="LiveId" clId="{1A91F90A-3D5F-BB43-A9D6-9D15CBB7AFDF}" dt="2019-09-19T15:37:03.091" v="5706" actId="478"/>
          <ac:grpSpMkLst>
            <pc:docMk/>
            <pc:sldMk cId="528601016" sldId="309"/>
            <ac:grpSpMk id="33" creationId="{CC5B836B-8E0A-DC43-81FE-5EAA00120A47}"/>
          </ac:grpSpMkLst>
        </pc:grpChg>
        <pc:grpChg chg="add del mod">
          <ac:chgData name="周 绍景" userId="ace85fa8b36d3102" providerId="LiveId" clId="{1A91F90A-3D5F-BB43-A9D6-9D15CBB7AFDF}" dt="2019-09-19T15:38:42.953" v="5731" actId="478"/>
          <ac:grpSpMkLst>
            <pc:docMk/>
            <pc:sldMk cId="528601016" sldId="309"/>
            <ac:grpSpMk id="36" creationId="{F3B27F50-F1D6-724B-BCFA-907B440A1167}"/>
          </ac:grpSpMkLst>
        </pc:grpChg>
        <pc:grpChg chg="add mod">
          <ac:chgData name="周 绍景" userId="ace85fa8b36d3102" providerId="LiveId" clId="{1A91F90A-3D5F-BB43-A9D6-9D15CBB7AFDF}" dt="2019-09-19T15:44:16.349" v="5791" actId="1038"/>
          <ac:grpSpMkLst>
            <pc:docMk/>
            <pc:sldMk cId="528601016" sldId="309"/>
            <ac:grpSpMk id="50" creationId="{156451BD-AE43-B040-9513-D9CC9622DCEA}"/>
          </ac:grpSpMkLst>
        </pc:grpChg>
        <pc:grpChg chg="add mod">
          <ac:chgData name="周 绍景" userId="ace85fa8b36d3102" providerId="LiveId" clId="{1A91F90A-3D5F-BB43-A9D6-9D15CBB7AFDF}" dt="2019-09-19T15:44:16.349" v="5791" actId="1038"/>
          <ac:grpSpMkLst>
            <pc:docMk/>
            <pc:sldMk cId="528601016" sldId="309"/>
            <ac:grpSpMk id="51" creationId="{D07EE48B-1381-4940-A8D7-97384254D4B2}"/>
          </ac:grpSpMkLst>
        </pc:grpChg>
        <pc:grpChg chg="add mod">
          <ac:chgData name="周 绍景" userId="ace85fa8b36d3102" providerId="LiveId" clId="{1A91F90A-3D5F-BB43-A9D6-9D15CBB7AFDF}" dt="2019-09-19T15:44:16.349" v="5791" actId="1038"/>
          <ac:grpSpMkLst>
            <pc:docMk/>
            <pc:sldMk cId="528601016" sldId="309"/>
            <ac:grpSpMk id="54" creationId="{3B99BEA4-B043-244D-BC22-8117AB81E24A}"/>
          </ac:grpSpMkLst>
        </pc:grpChg>
        <pc:grpChg chg="add mod">
          <ac:chgData name="周 绍景" userId="ace85fa8b36d3102" providerId="LiveId" clId="{1A91F90A-3D5F-BB43-A9D6-9D15CBB7AFDF}" dt="2019-09-19T15:44:16.349" v="5791" actId="1038"/>
          <ac:grpSpMkLst>
            <pc:docMk/>
            <pc:sldMk cId="528601016" sldId="309"/>
            <ac:grpSpMk id="55" creationId="{41CFBCAB-1684-6045-A264-192EB0BDCC73}"/>
          </ac:grpSpMkLst>
        </pc:grpChg>
        <pc:grpChg chg="add mod">
          <ac:chgData name="周 绍景" userId="ace85fa8b36d3102" providerId="LiveId" clId="{1A91F90A-3D5F-BB43-A9D6-9D15CBB7AFDF}" dt="2019-09-19T15:44:16.349" v="5791" actId="1038"/>
          <ac:grpSpMkLst>
            <pc:docMk/>
            <pc:sldMk cId="528601016" sldId="309"/>
            <ac:grpSpMk id="56" creationId="{89C804E1-3002-364E-9FB0-750BFAF72EAF}"/>
          </ac:grpSpMkLst>
        </pc:grpChg>
        <pc:grpChg chg="add mod">
          <ac:chgData name="周 绍景" userId="ace85fa8b36d3102" providerId="LiveId" clId="{1A91F90A-3D5F-BB43-A9D6-9D15CBB7AFDF}" dt="2019-09-19T15:44:16.349" v="5791" actId="1038"/>
          <ac:grpSpMkLst>
            <pc:docMk/>
            <pc:sldMk cId="528601016" sldId="309"/>
            <ac:grpSpMk id="57" creationId="{CE4ACE2A-467E-9444-AFCB-3A9D139D9BC9}"/>
          </ac:grpSpMkLst>
        </pc:grpChg>
        <pc:grpChg chg="add mod">
          <ac:chgData name="周 绍景" userId="ace85fa8b36d3102" providerId="LiveId" clId="{1A91F90A-3D5F-BB43-A9D6-9D15CBB7AFDF}" dt="2019-09-19T15:44:16.349" v="5791" actId="1038"/>
          <ac:grpSpMkLst>
            <pc:docMk/>
            <pc:sldMk cId="528601016" sldId="309"/>
            <ac:grpSpMk id="58" creationId="{98FFF69A-A168-794F-A643-1D58F3A754D6}"/>
          </ac:grpSpMkLst>
        </pc:grpChg>
        <pc:grpChg chg="add mod">
          <ac:chgData name="周 绍景" userId="ace85fa8b36d3102" providerId="LiveId" clId="{1A91F90A-3D5F-BB43-A9D6-9D15CBB7AFDF}" dt="2019-09-19T15:44:26.598" v="5801" actId="1035"/>
          <ac:grpSpMkLst>
            <pc:docMk/>
            <pc:sldMk cId="528601016" sldId="309"/>
            <ac:grpSpMk id="61" creationId="{A838D1D6-5EA9-D545-BB47-BD1CE1D5EC97}"/>
          </ac:grpSpMkLst>
        </pc:grpChg>
        <pc:picChg chg="add del mod">
          <ac:chgData name="周 绍景" userId="ace85fa8b36d3102" providerId="LiveId" clId="{1A91F90A-3D5F-BB43-A9D6-9D15CBB7AFDF}" dt="2019-09-19T15:28:41.278" v="5564"/>
          <ac:picMkLst>
            <pc:docMk/>
            <pc:sldMk cId="528601016" sldId="309"/>
            <ac:picMk id="31" creationId="{F41B7DC9-5E28-C74D-8E2C-B9AA86E04FE9}"/>
          </ac:picMkLst>
        </pc:picChg>
        <pc:picChg chg="add mod">
          <ac:chgData name="周 绍景" userId="ace85fa8b36d3102" providerId="LiveId" clId="{1A91F90A-3D5F-BB43-A9D6-9D15CBB7AFDF}" dt="2019-09-19T15:44:24.772" v="5792" actId="164"/>
          <ac:picMkLst>
            <pc:docMk/>
            <pc:sldMk cId="528601016" sldId="309"/>
            <ac:picMk id="32" creationId="{58352546-26F0-6A47-B984-99DFDB865891}"/>
          </ac:picMkLst>
        </pc:picChg>
        <pc:picChg chg="add mod">
          <ac:chgData name="周 绍景" userId="ace85fa8b36d3102" providerId="LiveId" clId="{1A91F90A-3D5F-BB43-A9D6-9D15CBB7AFDF}" dt="2019-09-19T15:37:44.976" v="5721" actId="1038"/>
          <ac:picMkLst>
            <pc:docMk/>
            <pc:sldMk cId="528601016" sldId="309"/>
            <ac:picMk id="47" creationId="{718A52CF-6E44-3C43-BC63-F13D6C7BCD56}"/>
          </ac:picMkLst>
        </pc:picChg>
        <pc:picChg chg="add mod">
          <ac:chgData name="周 绍景" userId="ace85fa8b36d3102" providerId="LiveId" clId="{1A91F90A-3D5F-BB43-A9D6-9D15CBB7AFDF}" dt="2019-09-19T15:37:50.216" v="5729" actId="1037"/>
          <ac:picMkLst>
            <pc:docMk/>
            <pc:sldMk cId="528601016" sldId="309"/>
            <ac:picMk id="49" creationId="{B89E525F-9C1A-2747-B973-5FC84ACEE078}"/>
          </ac:picMkLst>
        </pc:picChg>
        <pc:picChg chg="add mod">
          <ac:chgData name="周 绍景" userId="ace85fa8b36d3102" providerId="LiveId" clId="{1A91F90A-3D5F-BB43-A9D6-9D15CBB7AFDF}" dt="2019-09-19T15:38:57.489" v="5737" actId="164"/>
          <ac:picMkLst>
            <pc:docMk/>
            <pc:sldMk cId="528601016" sldId="309"/>
            <ac:picMk id="53" creationId="{70B24473-EBDC-0A43-971C-2F756C444245}"/>
          </ac:picMkLst>
        </pc:picChg>
        <pc:picChg chg="add mod">
          <ac:chgData name="周 绍景" userId="ace85fa8b36d3102" providerId="LiveId" clId="{1A91F90A-3D5F-BB43-A9D6-9D15CBB7AFDF}" dt="2019-09-19T15:44:04.358" v="5767" actId="1076"/>
          <ac:picMkLst>
            <pc:docMk/>
            <pc:sldMk cId="528601016" sldId="309"/>
            <ac:picMk id="60" creationId="{FA8BB9FD-680D-A941-B5B7-6CD78A3E1DD0}"/>
          </ac:picMkLst>
        </pc:picChg>
        <pc:cxnChg chg="mod topLvl">
          <ac:chgData name="周 绍景" userId="ace85fa8b36d3102" providerId="LiveId" clId="{1A91F90A-3D5F-BB43-A9D6-9D15CBB7AFDF}" dt="2019-09-19T15:44:16.349" v="5791" actId="1038"/>
          <ac:cxnSpMkLst>
            <pc:docMk/>
            <pc:sldMk cId="528601016" sldId="309"/>
            <ac:cxnSpMk id="13" creationId="{5353F5BA-B2E3-4E3B-B2F3-8E0EC0B2CF3B}"/>
          </ac:cxnSpMkLst>
        </pc:cxnChg>
        <pc:cxnChg chg="del mod topLvl">
          <ac:chgData name="周 绍景" userId="ace85fa8b36d3102" providerId="LiveId" clId="{1A91F90A-3D5F-BB43-A9D6-9D15CBB7AFDF}" dt="2019-09-19T15:32:20" v="5628" actId="478"/>
          <ac:cxnSpMkLst>
            <pc:docMk/>
            <pc:sldMk cId="528601016" sldId="309"/>
            <ac:cxnSpMk id="14" creationId="{4E92505B-A2A7-4D96-9C6E-60EE3CD3ACAF}"/>
          </ac:cxnSpMkLst>
        </pc:cxnChg>
        <pc:cxnChg chg="add mod">
          <ac:chgData name="周 绍景" userId="ace85fa8b36d3102" providerId="LiveId" clId="{1A91F90A-3D5F-BB43-A9D6-9D15CBB7AFDF}" dt="2019-09-19T15:44:16.349" v="5791" actId="1038"/>
          <ac:cxnSpMkLst>
            <pc:docMk/>
            <pc:sldMk cId="528601016" sldId="309"/>
            <ac:cxnSpMk id="41" creationId="{1D37F322-73DF-C245-A55D-8E984D36ED07}"/>
          </ac:cxnSpMkLst>
        </pc:cxnChg>
        <pc:cxnChg chg="add mod">
          <ac:chgData name="周 绍景" userId="ace85fa8b36d3102" providerId="LiveId" clId="{1A91F90A-3D5F-BB43-A9D6-9D15CBB7AFDF}" dt="2019-09-19T15:44:16.349" v="5791" actId="1038"/>
          <ac:cxnSpMkLst>
            <pc:docMk/>
            <pc:sldMk cId="528601016" sldId="309"/>
            <ac:cxnSpMk id="43" creationId="{2CA042B8-1632-C342-86F3-64946C0EC3A0}"/>
          </ac:cxnSpMkLst>
        </pc:cxnChg>
        <pc:cxnChg chg="add del mod">
          <ac:chgData name="周 绍景" userId="ace85fa8b36d3102" providerId="LiveId" clId="{1A91F90A-3D5F-BB43-A9D6-9D15CBB7AFDF}" dt="2019-09-19T15:32:36.144" v="5633" actId="478"/>
          <ac:cxnSpMkLst>
            <pc:docMk/>
            <pc:sldMk cId="528601016" sldId="309"/>
            <ac:cxnSpMk id="45" creationId="{EB411A28-C887-D442-9DC9-DE39ADDDA4DB}"/>
          </ac:cxnSpMkLst>
        </pc:cxnChg>
      </pc:sldChg>
      <pc:sldChg chg="addSp delSp modSp add">
        <pc:chgData name="周 绍景" userId="ace85fa8b36d3102" providerId="LiveId" clId="{1A91F90A-3D5F-BB43-A9D6-9D15CBB7AFDF}" dt="2019-09-19T15:49:51.306" v="5908" actId="1036"/>
        <pc:sldMkLst>
          <pc:docMk/>
          <pc:sldMk cId="4284218835" sldId="310"/>
        </pc:sldMkLst>
        <pc:spChg chg="del">
          <ac:chgData name="周 绍景" userId="ace85fa8b36d3102" providerId="LiveId" clId="{1A91F90A-3D5F-BB43-A9D6-9D15CBB7AFDF}" dt="2019-09-19T15:46:49.268" v="5805" actId="478"/>
          <ac:spMkLst>
            <pc:docMk/>
            <pc:sldMk cId="4284218835" sldId="310"/>
            <ac:spMk id="2" creationId="{F45EAE54-68E2-43D8-8460-7DA5420F9915}"/>
          </ac:spMkLst>
        </pc:spChg>
        <pc:spChg chg="add del">
          <ac:chgData name="周 绍景" userId="ace85fa8b36d3102" providerId="LiveId" clId="{1A91F90A-3D5F-BB43-A9D6-9D15CBB7AFDF}" dt="2019-09-19T15:48:58.119" v="5859" actId="478"/>
          <ac:spMkLst>
            <pc:docMk/>
            <pc:sldMk cId="4284218835" sldId="310"/>
            <ac:spMk id="3" creationId="{322E5F53-C62D-4660-BA5C-81A90F66F41C}"/>
          </ac:spMkLst>
        </pc:spChg>
        <pc:spChg chg="add del mod">
          <ac:chgData name="周 绍景" userId="ace85fa8b36d3102" providerId="LiveId" clId="{1A91F90A-3D5F-BB43-A9D6-9D15CBB7AFDF}" dt="2019-09-19T15:47:11.041" v="5806"/>
          <ac:spMkLst>
            <pc:docMk/>
            <pc:sldMk cId="4284218835" sldId="310"/>
            <ac:spMk id="7" creationId="{6D9DF5AB-DF2B-DD4F-9E28-0EFAF58276F8}"/>
          </ac:spMkLst>
        </pc:spChg>
        <pc:spChg chg="mod">
          <ac:chgData name="周 绍景" userId="ace85fa8b36d3102" providerId="LiveId" clId="{1A91F90A-3D5F-BB43-A9D6-9D15CBB7AFDF}" dt="2019-09-19T15:48:29.831" v="5851" actId="12789"/>
          <ac:spMkLst>
            <pc:docMk/>
            <pc:sldMk cId="4284218835" sldId="310"/>
            <ac:spMk id="9" creationId="{9717A02B-932E-5E48-B4BE-F8B69693CBD8}"/>
          </ac:spMkLst>
        </pc:spChg>
        <pc:spChg chg="mod">
          <ac:chgData name="周 绍景" userId="ace85fa8b36d3102" providerId="LiveId" clId="{1A91F90A-3D5F-BB43-A9D6-9D15CBB7AFDF}" dt="2019-09-19T15:48:58.489" v="5860" actId="20577"/>
          <ac:spMkLst>
            <pc:docMk/>
            <pc:sldMk cId="4284218835" sldId="310"/>
            <ac:spMk id="10" creationId="{FF39B0F7-8371-CD44-82B3-1962A79694E0}"/>
          </ac:spMkLst>
        </pc:spChg>
        <pc:grpChg chg="add mod">
          <ac:chgData name="周 绍景" userId="ace85fa8b36d3102" providerId="LiveId" clId="{1A91F90A-3D5F-BB43-A9D6-9D15CBB7AFDF}" dt="2019-09-19T15:49:51.306" v="5908" actId="1036"/>
          <ac:grpSpMkLst>
            <pc:docMk/>
            <pc:sldMk cId="4284218835" sldId="310"/>
            <ac:grpSpMk id="8" creationId="{799A70EF-CA08-E242-A6F1-42A02CC63BCE}"/>
          </ac:grpSpMkLst>
        </pc:grpChg>
        <pc:picChg chg="del">
          <ac:chgData name="周 绍景" userId="ace85fa8b36d3102" providerId="LiveId" clId="{1A91F90A-3D5F-BB43-A9D6-9D15CBB7AFDF}" dt="2019-09-19T15:46:45.207" v="5803" actId="478"/>
          <ac:picMkLst>
            <pc:docMk/>
            <pc:sldMk cId="4284218835" sldId="310"/>
            <ac:picMk id="4" creationId="{AE598A6C-A852-4B26-9E9E-8DCB44A6822F}"/>
          </ac:picMkLst>
        </pc:picChg>
        <pc:picChg chg="del">
          <ac:chgData name="周 绍景" userId="ace85fa8b36d3102" providerId="LiveId" clId="{1A91F90A-3D5F-BB43-A9D6-9D15CBB7AFDF}" dt="2019-09-19T15:46:46.363" v="5804" actId="478"/>
          <ac:picMkLst>
            <pc:docMk/>
            <pc:sldMk cId="4284218835" sldId="310"/>
            <ac:picMk id="6" creationId="{D2812FB3-4EF0-4EA2-837F-3DD46A1B60F7}"/>
          </ac:picMkLst>
        </pc:picChg>
        <pc:picChg chg="del">
          <ac:chgData name="周 绍景" userId="ace85fa8b36d3102" providerId="LiveId" clId="{1A91F90A-3D5F-BB43-A9D6-9D15CBB7AFDF}" dt="2019-09-19T15:47:46.408" v="5809" actId="478"/>
          <ac:picMkLst>
            <pc:docMk/>
            <pc:sldMk cId="4284218835" sldId="310"/>
            <ac:picMk id="11" creationId="{A613B67B-5733-584B-8383-3FAA192C04DF}"/>
          </ac:picMkLst>
        </pc:picChg>
      </pc:sldChg>
      <pc:sldChg chg="addSp delSp modSp add">
        <pc:chgData name="周 绍景" userId="ace85fa8b36d3102" providerId="LiveId" clId="{1A91F90A-3D5F-BB43-A9D6-9D15CBB7AFDF}" dt="2019-09-19T16:17:55.941" v="6234" actId="1076"/>
        <pc:sldMkLst>
          <pc:docMk/>
          <pc:sldMk cId="2426480641" sldId="311"/>
        </pc:sldMkLst>
        <pc:spChg chg="del">
          <ac:chgData name="周 绍景" userId="ace85fa8b36d3102" providerId="LiveId" clId="{1A91F90A-3D5F-BB43-A9D6-9D15CBB7AFDF}" dt="2019-09-19T16:05:09.280" v="6014" actId="478"/>
          <ac:spMkLst>
            <pc:docMk/>
            <pc:sldMk cId="2426480641" sldId="311"/>
            <ac:spMk id="4" creationId="{982F2B25-A67C-3B48-80C6-EDC3C300A409}"/>
          </ac:spMkLst>
        </pc:spChg>
        <pc:spChg chg="del mod">
          <ac:chgData name="周 绍景" userId="ace85fa8b36d3102" providerId="LiveId" clId="{1A91F90A-3D5F-BB43-A9D6-9D15CBB7AFDF}" dt="2019-09-19T16:05:24.324" v="6029" actId="478"/>
          <ac:spMkLst>
            <pc:docMk/>
            <pc:sldMk cId="2426480641" sldId="311"/>
            <ac:spMk id="7" creationId="{264080E1-27E9-B244-BF2D-711D8F08287D}"/>
          </ac:spMkLst>
        </pc:spChg>
        <pc:spChg chg="del">
          <ac:chgData name="周 绍景" userId="ace85fa8b36d3102" providerId="LiveId" clId="{1A91F90A-3D5F-BB43-A9D6-9D15CBB7AFDF}" dt="2019-09-19T16:05:11.570" v="6015" actId="478"/>
          <ac:spMkLst>
            <pc:docMk/>
            <pc:sldMk cId="2426480641" sldId="311"/>
            <ac:spMk id="8" creationId="{A33BE305-EA1D-7440-90C5-A2A11B444C93}"/>
          </ac:spMkLst>
        </pc:spChg>
        <pc:picChg chg="add mod modCrop">
          <ac:chgData name="周 绍景" userId="ace85fa8b36d3102" providerId="LiveId" clId="{1A91F90A-3D5F-BB43-A9D6-9D15CBB7AFDF}" dt="2019-09-19T16:17:55.941" v="6234" actId="1076"/>
          <ac:picMkLst>
            <pc:docMk/>
            <pc:sldMk cId="2426480641" sldId="311"/>
            <ac:picMk id="5" creationId="{A9203857-7FDB-1343-9246-482209B7D642}"/>
          </ac:picMkLst>
        </pc:picChg>
        <pc:picChg chg="add mod">
          <ac:chgData name="周 绍景" userId="ace85fa8b36d3102" providerId="LiveId" clId="{1A91F90A-3D5F-BB43-A9D6-9D15CBB7AFDF}" dt="2019-09-19T16:17:31.828" v="6226" actId="1076"/>
          <ac:picMkLst>
            <pc:docMk/>
            <pc:sldMk cId="2426480641" sldId="311"/>
            <ac:picMk id="6" creationId="{9E1AF67B-CC0B-8D47-A474-8EAEFF36A929}"/>
          </ac:picMkLst>
        </pc:picChg>
        <pc:picChg chg="add mod">
          <ac:chgData name="周 绍景" userId="ace85fa8b36d3102" providerId="LiveId" clId="{1A91F90A-3D5F-BB43-A9D6-9D15CBB7AFDF}" dt="2019-09-19T16:16:51.279" v="6210" actId="1076"/>
          <ac:picMkLst>
            <pc:docMk/>
            <pc:sldMk cId="2426480641" sldId="311"/>
            <ac:picMk id="9" creationId="{94C1FB9A-7974-AE42-B5C3-99C9D696B50B}"/>
          </ac:picMkLst>
        </pc:picChg>
        <pc:picChg chg="del">
          <ac:chgData name="周 绍景" userId="ace85fa8b36d3102" providerId="LiveId" clId="{1A91F90A-3D5F-BB43-A9D6-9D15CBB7AFDF}" dt="2019-09-19T16:05:07.282" v="6013" actId="478"/>
          <ac:picMkLst>
            <pc:docMk/>
            <pc:sldMk cId="2426480641" sldId="311"/>
            <ac:picMk id="10" creationId="{742FA4E9-F737-4B42-BF8A-ACD6F85032E8}"/>
          </ac:picMkLst>
        </pc:picChg>
        <pc:picChg chg="add mod">
          <ac:chgData name="周 绍景" userId="ace85fa8b36d3102" providerId="LiveId" clId="{1A91F90A-3D5F-BB43-A9D6-9D15CBB7AFDF}" dt="2019-09-19T16:17:34.031" v="6227" actId="1076"/>
          <ac:picMkLst>
            <pc:docMk/>
            <pc:sldMk cId="2426480641" sldId="311"/>
            <ac:picMk id="11" creationId="{38042E8A-0E7E-D14D-9138-F4A0EC24785E}"/>
          </ac:picMkLst>
        </pc:picChg>
        <pc:picChg chg="add mod modCrop">
          <ac:chgData name="周 绍景" userId="ace85fa8b36d3102" providerId="LiveId" clId="{1A91F90A-3D5F-BB43-A9D6-9D15CBB7AFDF}" dt="2019-09-19T16:17:47.572" v="6232" actId="1076"/>
          <ac:picMkLst>
            <pc:docMk/>
            <pc:sldMk cId="2426480641" sldId="311"/>
            <ac:picMk id="12" creationId="{349277A0-CB18-4345-8F84-38E2EE525981}"/>
          </ac:picMkLst>
        </pc:picChg>
        <pc:picChg chg="add mod">
          <ac:chgData name="周 绍景" userId="ace85fa8b36d3102" providerId="LiveId" clId="{1A91F90A-3D5F-BB43-A9D6-9D15CBB7AFDF}" dt="2019-09-19T16:17:49.724" v="6233" actId="1076"/>
          <ac:picMkLst>
            <pc:docMk/>
            <pc:sldMk cId="2426480641" sldId="311"/>
            <ac:picMk id="13" creationId="{7CD134A1-8999-A046-9291-5F238F662682}"/>
          </ac:picMkLst>
        </pc:picChg>
        <pc:picChg chg="add del mod">
          <ac:chgData name="周 绍景" userId="ace85fa8b36d3102" providerId="LiveId" clId="{1A91F90A-3D5F-BB43-A9D6-9D15CBB7AFDF}" dt="2019-09-19T16:15:40.438" v="6179" actId="478"/>
          <ac:picMkLst>
            <pc:docMk/>
            <pc:sldMk cId="2426480641" sldId="311"/>
            <ac:picMk id="14" creationId="{F686C76B-E68B-7A42-977E-92E309ACC0D0}"/>
          </ac:picMkLst>
        </pc:picChg>
        <pc:picChg chg="add mod">
          <ac:chgData name="周 绍景" userId="ace85fa8b36d3102" providerId="LiveId" clId="{1A91F90A-3D5F-BB43-A9D6-9D15CBB7AFDF}" dt="2019-09-19T16:17:40.249" v="6229" actId="1076"/>
          <ac:picMkLst>
            <pc:docMk/>
            <pc:sldMk cId="2426480641" sldId="311"/>
            <ac:picMk id="15" creationId="{6AD09377-A6B3-DD40-B71F-9D47D3A10BC4}"/>
          </ac:picMkLst>
        </pc:picChg>
      </pc:sldChg>
      <pc:sldMasterChg chg="modSldLayout">
        <pc:chgData name="周 绍景" userId="ace85fa8b36d3102" providerId="LiveId" clId="{1A91F90A-3D5F-BB43-A9D6-9D15CBB7AFDF}" dt="2019-09-02T04:49:53.007" v="175"/>
        <pc:sldMasterMkLst>
          <pc:docMk/>
          <pc:sldMasterMk cId="1998945731" sldId="2147483667"/>
        </pc:sldMasterMkLst>
        <pc:sldLayoutChg chg="modSp">
          <pc:chgData name="周 绍景" userId="ace85fa8b36d3102" providerId="LiveId" clId="{1A91F90A-3D5F-BB43-A9D6-9D15CBB7AFDF}" dt="2019-09-02T04:49:53.007" v="175"/>
          <pc:sldLayoutMkLst>
            <pc:docMk/>
            <pc:sldMasterMk cId="1998945731" sldId="2147483667"/>
            <pc:sldLayoutMk cId="1860921000" sldId="2147483673"/>
          </pc:sldLayoutMkLst>
          <pc:spChg chg="mod">
            <ac:chgData name="周 绍景" userId="ace85fa8b36d3102" providerId="LiveId" clId="{1A91F90A-3D5F-BB43-A9D6-9D15CBB7AFDF}" dt="2019-09-02T02:53:21.958" v="1"/>
            <ac:spMkLst>
              <pc:docMk/>
              <pc:sldMasterMk cId="1998945731" sldId="2147483667"/>
              <pc:sldLayoutMk cId="1860921000" sldId="2147483673"/>
              <ac:spMk id="2" creationId="{00000000-0000-0000-0000-000000000000}"/>
            </ac:spMkLst>
          </pc:spChg>
          <pc:spChg chg="mod">
            <ac:chgData name="周 绍景" userId="ace85fa8b36d3102" providerId="LiveId" clId="{1A91F90A-3D5F-BB43-A9D6-9D15CBB7AFDF}" dt="2019-09-02T04:49:53.007" v="175"/>
            <ac:spMkLst>
              <pc:docMk/>
              <pc:sldMasterMk cId="1998945731" sldId="2147483667"/>
              <pc:sldLayoutMk cId="1860921000" sldId="2147483673"/>
              <ac:spMk id="3" creationId="{00000000-0000-0000-0000-000000000000}"/>
            </ac:spMkLst>
          </pc:spChg>
          <pc:spChg chg="mod">
            <ac:chgData name="周 绍景" userId="ace85fa8b36d3102" providerId="LiveId" clId="{1A91F90A-3D5F-BB43-A9D6-9D15CBB7AFDF}" dt="2019-09-02T04:49:53.007" v="175"/>
            <ac:spMkLst>
              <pc:docMk/>
              <pc:sldMasterMk cId="1998945731" sldId="2147483667"/>
              <pc:sldLayoutMk cId="1860921000" sldId="2147483673"/>
              <ac:spMk id="4" creationId="{00000000-0000-0000-0000-000000000000}"/>
            </ac:spMkLst>
          </pc:spChg>
          <pc:spChg chg="mod">
            <ac:chgData name="周 绍景" userId="ace85fa8b36d3102" providerId="LiveId" clId="{1A91F90A-3D5F-BB43-A9D6-9D15CBB7AFDF}" dt="2019-09-02T04:49:53.007" v="175"/>
            <ac:spMkLst>
              <pc:docMk/>
              <pc:sldMasterMk cId="1998945731" sldId="2147483667"/>
              <pc:sldLayoutMk cId="1860921000" sldId="2147483673"/>
              <ac:spMk id="5" creationId="{00000000-0000-0000-0000-000000000000}"/>
            </ac:spMkLst>
          </pc:spChg>
          <pc:spChg chg="mod">
            <ac:chgData name="周 绍景" userId="ace85fa8b36d3102" providerId="LiveId" clId="{1A91F90A-3D5F-BB43-A9D6-9D15CBB7AFDF}" dt="2019-09-02T04:49:53.007" v="175"/>
            <ac:spMkLst>
              <pc:docMk/>
              <pc:sldMasterMk cId="1998945731" sldId="2147483667"/>
              <pc:sldLayoutMk cId="1860921000" sldId="2147483673"/>
              <ac:spMk id="6" creationId="{00000000-0000-0000-0000-000000000000}"/>
            </ac:spMkLst>
          </pc:spChg>
        </pc:sldLayoutChg>
      </pc:sldMasterChg>
      <pc:sldMasterChg chg="modSp modSldLayout">
        <pc:chgData name="周 绍景" userId="ace85fa8b36d3102" providerId="LiveId" clId="{1A91F90A-3D5F-BB43-A9D6-9D15CBB7AFDF}" dt="2019-09-02T04:49:53.007" v="175"/>
        <pc:sldMasterMkLst>
          <pc:docMk/>
          <pc:sldMasterMk cId="2225117872" sldId="2147483669"/>
        </pc:sldMasterMkLst>
        <pc:spChg chg="mod">
          <ac:chgData name="周 绍景" userId="ace85fa8b36d3102" providerId="LiveId" clId="{1A91F90A-3D5F-BB43-A9D6-9D15CBB7AFDF}" dt="2019-09-02T04:49:53.007" v="175"/>
          <ac:spMkLst>
            <pc:docMk/>
            <pc:sldMasterMk cId="2225117872" sldId="2147483669"/>
            <ac:spMk id="2" creationId="{00000000-0000-0000-0000-000000000000}"/>
          </ac:spMkLst>
        </pc:spChg>
        <pc:spChg chg="mod">
          <ac:chgData name="周 绍景" userId="ace85fa8b36d3102" providerId="LiveId" clId="{1A91F90A-3D5F-BB43-A9D6-9D15CBB7AFDF}" dt="2019-09-02T04:49:53.007" v="175"/>
          <ac:spMkLst>
            <pc:docMk/>
            <pc:sldMasterMk cId="2225117872" sldId="2147483669"/>
            <ac:spMk id="3" creationId="{00000000-0000-0000-0000-000000000000}"/>
          </ac:spMkLst>
        </pc:spChg>
        <pc:spChg chg="mod">
          <ac:chgData name="周 绍景" userId="ace85fa8b36d3102" providerId="LiveId" clId="{1A91F90A-3D5F-BB43-A9D6-9D15CBB7AFDF}" dt="2019-09-02T04:49:53.007" v="175"/>
          <ac:spMkLst>
            <pc:docMk/>
            <pc:sldMasterMk cId="2225117872" sldId="2147483669"/>
            <ac:spMk id="4" creationId="{00000000-0000-0000-0000-000000000000}"/>
          </ac:spMkLst>
        </pc:spChg>
        <pc:spChg chg="mod">
          <ac:chgData name="周 绍景" userId="ace85fa8b36d3102" providerId="LiveId" clId="{1A91F90A-3D5F-BB43-A9D6-9D15CBB7AFDF}" dt="2019-09-02T04:49:53.007" v="175"/>
          <ac:spMkLst>
            <pc:docMk/>
            <pc:sldMasterMk cId="2225117872" sldId="2147483669"/>
            <ac:spMk id="5" creationId="{00000000-0000-0000-0000-000000000000}"/>
          </ac:spMkLst>
        </pc:spChg>
        <pc:spChg chg="mod">
          <ac:chgData name="周 绍景" userId="ace85fa8b36d3102" providerId="LiveId" clId="{1A91F90A-3D5F-BB43-A9D6-9D15CBB7AFDF}" dt="2019-09-02T04:49:53.007" v="175"/>
          <ac:spMkLst>
            <pc:docMk/>
            <pc:sldMasterMk cId="2225117872" sldId="2147483669"/>
            <ac:spMk id="6" creationId="{00000000-0000-0000-0000-000000000000}"/>
          </ac:spMkLst>
        </pc:spChg>
        <pc:sldLayoutChg chg="modSp">
          <pc:chgData name="周 绍景" userId="ace85fa8b36d3102" providerId="LiveId" clId="{1A91F90A-3D5F-BB43-A9D6-9D15CBB7AFDF}" dt="2019-09-02T04:49:53.007" v="175"/>
          <pc:sldLayoutMkLst>
            <pc:docMk/>
            <pc:sldMasterMk cId="2225117872" sldId="2147483669"/>
            <pc:sldLayoutMk cId="4293426785" sldId="2147483670"/>
          </pc:sldLayoutMkLst>
          <pc:spChg chg="mod">
            <ac:chgData name="周 绍景" userId="ace85fa8b36d3102" providerId="LiveId" clId="{1A91F90A-3D5F-BB43-A9D6-9D15CBB7AFDF}" dt="2019-09-02T03:05:16.258" v="56"/>
            <ac:spMkLst>
              <pc:docMk/>
              <pc:sldMasterMk cId="2225117872" sldId="2147483669"/>
              <pc:sldLayoutMk cId="4293426785" sldId="2147483670"/>
              <ac:spMk id="7" creationId="{00000000-0000-0000-0000-000000000000}"/>
            </ac:spMkLst>
          </pc:spChg>
          <pc:spChg chg="mod">
            <ac:chgData name="周 绍景" userId="ace85fa8b36d3102" providerId="LiveId" clId="{1A91F90A-3D5F-BB43-A9D6-9D15CBB7AFDF}" dt="2019-09-02T04:49:53.007" v="175"/>
            <ac:spMkLst>
              <pc:docMk/>
              <pc:sldMasterMk cId="2225117872" sldId="2147483669"/>
              <pc:sldLayoutMk cId="4293426785" sldId="2147483670"/>
              <ac:spMk id="10" creationId="{00000000-0000-0000-0000-000000000000}"/>
            </ac:spMkLst>
          </pc:spChg>
          <pc:spChg chg="mod">
            <ac:chgData name="周 绍景" userId="ace85fa8b36d3102" providerId="LiveId" clId="{1A91F90A-3D5F-BB43-A9D6-9D15CBB7AFDF}" dt="2019-09-02T04:49:53.007" v="175"/>
            <ac:spMkLst>
              <pc:docMk/>
              <pc:sldMasterMk cId="2225117872" sldId="2147483669"/>
              <pc:sldLayoutMk cId="4293426785" sldId="2147483670"/>
              <ac:spMk id="13" creationId="{00000000-0000-0000-0000-000000000000}"/>
            </ac:spMkLst>
          </pc:spChg>
          <pc:spChg chg="mod">
            <ac:chgData name="周 绍景" userId="ace85fa8b36d3102" providerId="LiveId" clId="{1A91F90A-3D5F-BB43-A9D6-9D15CBB7AFDF}" dt="2019-09-02T02:53:21.958" v="1"/>
            <ac:spMkLst>
              <pc:docMk/>
              <pc:sldMasterMk cId="2225117872" sldId="2147483669"/>
              <pc:sldLayoutMk cId="4293426785" sldId="2147483670"/>
              <ac:spMk id="15" creationId="{00000000-0000-0000-0000-000000000000}"/>
            </ac:spMkLst>
          </pc:spChg>
        </pc:sldLayoutChg>
        <pc:sldLayoutChg chg="modSp">
          <pc:chgData name="周 绍景" userId="ace85fa8b36d3102" providerId="LiveId" clId="{1A91F90A-3D5F-BB43-A9D6-9D15CBB7AFDF}" dt="2019-09-02T04:49:53.007" v="175"/>
          <pc:sldLayoutMkLst>
            <pc:docMk/>
            <pc:sldMasterMk cId="2225117872" sldId="2147483669"/>
            <pc:sldLayoutMk cId="815463200" sldId="2147483671"/>
          </pc:sldLayoutMkLst>
          <pc:spChg chg="mod">
            <ac:chgData name="周 绍景" userId="ace85fa8b36d3102" providerId="LiveId" clId="{1A91F90A-3D5F-BB43-A9D6-9D15CBB7AFDF}" dt="2019-09-02T04:49:53.007" v="175"/>
            <ac:spMkLst>
              <pc:docMk/>
              <pc:sldMasterMk cId="2225117872" sldId="2147483669"/>
              <pc:sldLayoutMk cId="815463200" sldId="2147483671"/>
              <ac:spMk id="10" creationId="{00000000-0000-0000-0000-000000000000}"/>
            </ac:spMkLst>
          </pc:spChg>
          <pc:spChg chg="mod">
            <ac:chgData name="周 绍景" userId="ace85fa8b36d3102" providerId="LiveId" clId="{1A91F90A-3D5F-BB43-A9D6-9D15CBB7AFDF}" dt="2019-09-02T02:53:21.958" v="1"/>
            <ac:spMkLst>
              <pc:docMk/>
              <pc:sldMasterMk cId="2225117872" sldId="2147483669"/>
              <pc:sldLayoutMk cId="815463200" sldId="2147483671"/>
              <ac:spMk id="15" creationId="{00000000-0000-0000-0000-000000000000}"/>
            </ac:spMkLst>
          </pc:spChg>
        </pc:sldLayoutChg>
        <pc:sldLayoutChg chg="modSp">
          <pc:chgData name="周 绍景" userId="ace85fa8b36d3102" providerId="LiveId" clId="{1A91F90A-3D5F-BB43-A9D6-9D15CBB7AFDF}" dt="2019-09-02T04:49:53.007" v="175"/>
          <pc:sldLayoutMkLst>
            <pc:docMk/>
            <pc:sldMasterMk cId="2225117872" sldId="2147483669"/>
            <pc:sldLayoutMk cId="2626891034" sldId="2147483674"/>
          </pc:sldLayoutMkLst>
          <pc:spChg chg="mod">
            <ac:chgData name="周 绍景" userId="ace85fa8b36d3102" providerId="LiveId" clId="{1A91F90A-3D5F-BB43-A9D6-9D15CBB7AFDF}" dt="2019-09-02T04:49:53.007" v="175"/>
            <ac:spMkLst>
              <pc:docMk/>
              <pc:sldMasterMk cId="2225117872" sldId="2147483669"/>
              <pc:sldLayoutMk cId="2626891034" sldId="2147483674"/>
              <ac:spMk id="2" creationId="{A240433D-233C-4225-80AD-63B5BC787A59}"/>
            </ac:spMkLst>
          </pc:spChg>
          <pc:spChg chg="mod">
            <ac:chgData name="周 绍景" userId="ace85fa8b36d3102" providerId="LiveId" clId="{1A91F90A-3D5F-BB43-A9D6-9D15CBB7AFDF}" dt="2019-09-02T02:53:21.958" v="1"/>
            <ac:spMkLst>
              <pc:docMk/>
              <pc:sldMasterMk cId="2225117872" sldId="2147483669"/>
              <pc:sldLayoutMk cId="2626891034" sldId="2147483674"/>
              <ac:spMk id="3" creationId="{CCF262E5-2710-43CC-983B-EE46BF852C10}"/>
            </ac:spMkLst>
          </pc:spChg>
          <pc:spChg chg="mod">
            <ac:chgData name="周 绍景" userId="ace85fa8b36d3102" providerId="LiveId" clId="{1A91F90A-3D5F-BB43-A9D6-9D15CBB7AFDF}" dt="2019-09-02T02:53:21.958" v="1"/>
            <ac:spMkLst>
              <pc:docMk/>
              <pc:sldMasterMk cId="2225117872" sldId="2147483669"/>
              <pc:sldLayoutMk cId="2626891034" sldId="2147483674"/>
              <ac:spMk id="4" creationId="{0720D5F3-1602-4871-BE4B-CD7DB6908940}"/>
            </ac:spMkLst>
          </pc:spChg>
          <pc:spChg chg="mod">
            <ac:chgData name="周 绍景" userId="ace85fa8b36d3102" providerId="LiveId" clId="{1A91F90A-3D5F-BB43-A9D6-9D15CBB7AFDF}" dt="2019-09-02T02:53:21.958" v="1"/>
            <ac:spMkLst>
              <pc:docMk/>
              <pc:sldMasterMk cId="2225117872" sldId="2147483669"/>
              <pc:sldLayoutMk cId="2626891034" sldId="2147483674"/>
              <ac:spMk id="5" creationId="{DF3CE23F-511B-4F5D-83F9-9E591A879E93}"/>
            </ac:spMkLst>
          </pc:spChg>
        </pc:sldLayoutChg>
        <pc:sldLayoutChg chg="modSp">
          <pc:chgData name="周 绍景" userId="ace85fa8b36d3102" providerId="LiveId" clId="{1A91F90A-3D5F-BB43-A9D6-9D15CBB7AFDF}" dt="2019-09-02T04:49:53.007" v="175"/>
          <pc:sldLayoutMkLst>
            <pc:docMk/>
            <pc:sldMasterMk cId="2225117872" sldId="2147483669"/>
            <pc:sldLayoutMk cId="1392027742" sldId="2147483675"/>
          </pc:sldLayoutMkLst>
          <pc:spChg chg="mod">
            <ac:chgData name="周 绍景" userId="ace85fa8b36d3102" providerId="LiveId" clId="{1A91F90A-3D5F-BB43-A9D6-9D15CBB7AFDF}" dt="2019-09-02T04:49:53.007" v="175"/>
            <ac:spMkLst>
              <pc:docMk/>
              <pc:sldMasterMk cId="2225117872" sldId="2147483669"/>
              <pc:sldLayoutMk cId="1392027742" sldId="2147483675"/>
              <ac:spMk id="3" creationId="{00000000-0000-0000-0000-000000000000}"/>
            </ac:spMkLst>
          </pc:spChg>
        </pc:sldLayoutChg>
      </pc:sldMasterChg>
    </pc:docChg>
  </pc:docChgLst>
  <pc:docChgLst>
    <pc:chgData name="周 绍景" userId="ace85fa8b36d3102" providerId="LiveId" clId="{10D81FA4-9721-478C-B3C8-C6C24D957B6A}"/>
    <pc:docChg chg="undo custSel addSld modSld">
      <pc:chgData name="周 绍景" userId="ace85fa8b36d3102" providerId="LiveId" clId="{10D81FA4-9721-478C-B3C8-C6C24D957B6A}" dt="2019-09-19T15:22:46.377" v="50" actId="27636"/>
      <pc:docMkLst>
        <pc:docMk/>
      </pc:docMkLst>
      <pc:sldChg chg="modSp">
        <pc:chgData name="周 绍景" userId="ace85fa8b36d3102" providerId="LiveId" clId="{10D81FA4-9721-478C-B3C8-C6C24D957B6A}" dt="2019-09-02T04:29:37.827" v="25"/>
        <pc:sldMkLst>
          <pc:docMk/>
          <pc:sldMk cId="2613030540" sldId="256"/>
        </pc:sldMkLst>
        <pc:spChg chg="mod">
          <ac:chgData name="周 绍景" userId="ace85fa8b36d3102" providerId="LiveId" clId="{10D81FA4-9721-478C-B3C8-C6C24D957B6A}" dt="2019-09-02T04:29:27.496" v="11" actId="1076"/>
          <ac:spMkLst>
            <pc:docMk/>
            <pc:sldMk cId="2613030540" sldId="256"/>
            <ac:spMk id="4" creationId="{00000000-0000-0000-0000-000000000000}"/>
          </ac:spMkLst>
        </pc:spChg>
        <pc:spChg chg="mod">
          <ac:chgData name="周 绍景" userId="ace85fa8b36d3102" providerId="LiveId" clId="{10D81FA4-9721-478C-B3C8-C6C24D957B6A}" dt="2019-09-02T04:29:37.827" v="25"/>
          <ac:spMkLst>
            <pc:docMk/>
            <pc:sldMk cId="2613030540" sldId="256"/>
            <ac:spMk id="6" creationId="{00000000-0000-0000-0000-000000000000}"/>
          </ac:spMkLst>
        </pc:spChg>
        <pc:spChg chg="mod">
          <ac:chgData name="周 绍景" userId="ace85fa8b36d3102" providerId="LiveId" clId="{10D81FA4-9721-478C-B3C8-C6C24D957B6A}" dt="2019-09-02T04:29:37.825" v="19"/>
          <ac:spMkLst>
            <pc:docMk/>
            <pc:sldMk cId="2613030540" sldId="256"/>
            <ac:spMk id="7" creationId="{00000000-0000-0000-0000-000000000000}"/>
          </ac:spMkLst>
        </pc:spChg>
        <pc:spChg chg="mod">
          <ac:chgData name="周 绍景" userId="ace85fa8b36d3102" providerId="LiveId" clId="{10D81FA4-9721-478C-B3C8-C6C24D957B6A}" dt="2019-09-02T04:29:37.826" v="21"/>
          <ac:spMkLst>
            <pc:docMk/>
            <pc:sldMk cId="2613030540" sldId="256"/>
            <ac:spMk id="13" creationId="{D3CD8A0E-C1A9-482A-B2B2-2943F3158F1C}"/>
          </ac:spMkLst>
        </pc:spChg>
        <pc:spChg chg="mod">
          <ac:chgData name="周 绍景" userId="ace85fa8b36d3102" providerId="LiveId" clId="{10D81FA4-9721-478C-B3C8-C6C24D957B6A}" dt="2019-09-02T04:29:37.825" v="17"/>
          <ac:spMkLst>
            <pc:docMk/>
            <pc:sldMk cId="2613030540" sldId="256"/>
            <ac:spMk id="14" creationId="{C1FADD6B-65EF-CF45-BB80-3734C44506D1}"/>
          </ac:spMkLst>
        </pc:spChg>
        <pc:spChg chg="mod">
          <ac:chgData name="周 绍景" userId="ace85fa8b36d3102" providerId="LiveId" clId="{10D81FA4-9721-478C-B3C8-C6C24D957B6A}" dt="2019-09-02T04:29:37.826" v="23"/>
          <ac:spMkLst>
            <pc:docMk/>
            <pc:sldMk cId="2613030540" sldId="256"/>
            <ac:spMk id="15" creationId="{B2FD244F-CDEF-DA42-AFFF-82833379353D}"/>
          </ac:spMkLst>
        </pc:spChg>
      </pc:sldChg>
      <pc:sldChg chg="addSp delSp modSp mod setBg">
        <pc:chgData name="周 绍景" userId="ace85fa8b36d3102" providerId="LiveId" clId="{10D81FA4-9721-478C-B3C8-C6C24D957B6A}" dt="2019-09-19T15:21:40.125" v="40" actId="26606"/>
        <pc:sldMkLst>
          <pc:docMk/>
          <pc:sldMk cId="2084194820" sldId="304"/>
        </pc:sldMkLst>
        <pc:spChg chg="mod">
          <ac:chgData name="周 绍景" userId="ace85fa8b36d3102" providerId="LiveId" clId="{10D81FA4-9721-478C-B3C8-C6C24D957B6A}" dt="2019-09-19T15:21:40.125" v="40" actId="26606"/>
          <ac:spMkLst>
            <pc:docMk/>
            <pc:sldMk cId="2084194820" sldId="304"/>
            <ac:spMk id="2" creationId="{1D5E73B0-75B7-C043-B80E-7F4499E6FFC7}"/>
          </ac:spMkLst>
        </pc:spChg>
        <pc:spChg chg="add del mod">
          <ac:chgData name="周 绍景" userId="ace85fa8b36d3102" providerId="LiveId" clId="{10D81FA4-9721-478C-B3C8-C6C24D957B6A}" dt="2019-09-19T15:21:40.125" v="40" actId="26606"/>
          <ac:spMkLst>
            <pc:docMk/>
            <pc:sldMk cId="2084194820" sldId="304"/>
            <ac:spMk id="3" creationId="{D3533D53-595C-2448-A5CB-BD36D4503135}"/>
          </ac:spMkLst>
        </pc:spChg>
        <pc:spChg chg="add del">
          <ac:chgData name="周 绍景" userId="ace85fa8b36d3102" providerId="LiveId" clId="{10D81FA4-9721-478C-B3C8-C6C24D957B6A}" dt="2019-09-19T15:21:31.001" v="27" actId="26606"/>
          <ac:spMkLst>
            <pc:docMk/>
            <pc:sldMk cId="2084194820" sldId="304"/>
            <ac:spMk id="5" creationId="{3B854194-185D-494D-905C-7C7CB2E30F6E}"/>
          </ac:spMkLst>
        </pc:spChg>
        <pc:spChg chg="add del">
          <ac:chgData name="周 绍景" userId="ace85fa8b36d3102" providerId="LiveId" clId="{10D81FA4-9721-478C-B3C8-C6C24D957B6A}" dt="2019-09-19T15:21:31.001" v="27" actId="26606"/>
          <ac:spMkLst>
            <pc:docMk/>
            <pc:sldMk cId="2084194820" sldId="304"/>
            <ac:spMk id="10" creationId="{B4F5FA0D-0104-4987-8241-EFF7C85B88DE}"/>
          </ac:spMkLst>
        </pc:spChg>
        <pc:spChg chg="add del">
          <ac:chgData name="周 绍景" userId="ace85fa8b36d3102" providerId="LiveId" clId="{10D81FA4-9721-478C-B3C8-C6C24D957B6A}" dt="2019-09-19T15:21:32.438" v="29" actId="26606"/>
          <ac:spMkLst>
            <pc:docMk/>
            <pc:sldMk cId="2084194820" sldId="304"/>
            <ac:spMk id="16" creationId="{8D70B121-56F4-4848-B38B-182089D909FA}"/>
          </ac:spMkLst>
        </pc:spChg>
        <pc:spChg chg="add del">
          <ac:chgData name="周 绍景" userId="ace85fa8b36d3102" providerId="LiveId" clId="{10D81FA4-9721-478C-B3C8-C6C24D957B6A}" dt="2019-09-19T15:21:33.001" v="31" actId="26606"/>
          <ac:spMkLst>
            <pc:docMk/>
            <pc:sldMk cId="2084194820" sldId="304"/>
            <ac:spMk id="19" creationId="{3B854194-185D-494D-905C-7C7CB2E30F6E}"/>
          </ac:spMkLst>
        </pc:spChg>
        <pc:spChg chg="add del">
          <ac:chgData name="周 绍景" userId="ace85fa8b36d3102" providerId="LiveId" clId="{10D81FA4-9721-478C-B3C8-C6C24D957B6A}" dt="2019-09-19T15:21:33.001" v="31" actId="26606"/>
          <ac:spMkLst>
            <pc:docMk/>
            <pc:sldMk cId="2084194820" sldId="304"/>
            <ac:spMk id="20" creationId="{B4F5FA0D-0104-4987-8241-EFF7C85B88DE}"/>
          </ac:spMkLst>
        </pc:spChg>
        <pc:spChg chg="add del">
          <ac:chgData name="周 绍景" userId="ace85fa8b36d3102" providerId="LiveId" clId="{10D81FA4-9721-478C-B3C8-C6C24D957B6A}" dt="2019-09-19T15:21:34.501" v="33" actId="26606"/>
          <ac:spMkLst>
            <pc:docMk/>
            <pc:sldMk cId="2084194820" sldId="304"/>
            <ac:spMk id="23" creationId="{42285737-90EE-47DC-AC80-8AE156B11969}"/>
          </ac:spMkLst>
        </pc:spChg>
        <pc:spChg chg="add del">
          <ac:chgData name="周 绍景" userId="ace85fa8b36d3102" providerId="LiveId" clId="{10D81FA4-9721-478C-B3C8-C6C24D957B6A}" dt="2019-09-19T15:21:35.438" v="35" actId="26606"/>
          <ac:spMkLst>
            <pc:docMk/>
            <pc:sldMk cId="2084194820" sldId="304"/>
            <ac:spMk id="31" creationId="{AFA67CD3-AB4E-4A7A-BEB8-53C445D8C44E}"/>
          </ac:spMkLst>
        </pc:spChg>
        <pc:spChg chg="add del">
          <ac:chgData name="周 绍景" userId="ace85fa8b36d3102" providerId="LiveId" clId="{10D81FA4-9721-478C-B3C8-C6C24D957B6A}" dt="2019-09-19T15:21:35.438" v="35" actId="26606"/>
          <ac:spMkLst>
            <pc:docMk/>
            <pc:sldMk cId="2084194820" sldId="304"/>
            <ac:spMk id="33" creationId="{339C8D78-A644-462F-B674-F440635E5353}"/>
          </ac:spMkLst>
        </pc:spChg>
        <pc:spChg chg="add del">
          <ac:chgData name="周 绍景" userId="ace85fa8b36d3102" providerId="LiveId" clId="{10D81FA4-9721-478C-B3C8-C6C24D957B6A}" dt="2019-09-19T15:21:35.438" v="35" actId="26606"/>
          <ac:spMkLst>
            <pc:docMk/>
            <pc:sldMk cId="2084194820" sldId="304"/>
            <ac:spMk id="34" creationId="{D3533D53-595C-2448-A5CB-BD36D4503135}"/>
          </ac:spMkLst>
        </pc:spChg>
        <pc:spChg chg="add del">
          <ac:chgData name="周 绍景" userId="ace85fa8b36d3102" providerId="LiveId" clId="{10D81FA4-9721-478C-B3C8-C6C24D957B6A}" dt="2019-09-19T15:21:39.360" v="37" actId="26606"/>
          <ac:spMkLst>
            <pc:docMk/>
            <pc:sldMk cId="2084194820" sldId="304"/>
            <ac:spMk id="36" creationId="{42285737-90EE-47DC-AC80-8AE156B11969}"/>
          </ac:spMkLst>
        </pc:spChg>
        <pc:spChg chg="add">
          <ac:chgData name="周 绍景" userId="ace85fa8b36d3102" providerId="LiveId" clId="{10D81FA4-9721-478C-B3C8-C6C24D957B6A}" dt="2019-09-19T15:21:40.125" v="40" actId="26606"/>
          <ac:spMkLst>
            <pc:docMk/>
            <pc:sldMk cId="2084194820" sldId="304"/>
            <ac:spMk id="46" creationId="{42285737-90EE-47DC-AC80-8AE156B11969}"/>
          </ac:spMkLst>
        </pc:spChg>
        <pc:grpChg chg="add del">
          <ac:chgData name="周 绍景" userId="ace85fa8b36d3102" providerId="LiveId" clId="{10D81FA4-9721-478C-B3C8-C6C24D957B6A}" dt="2019-09-19T15:21:34.501" v="33" actId="26606"/>
          <ac:grpSpMkLst>
            <pc:docMk/>
            <pc:sldMk cId="2084194820" sldId="304"/>
            <ac:grpSpMk id="24" creationId="{B57BDC17-F1B3-455F-BBF1-680AA1F25C06}"/>
          </ac:grpSpMkLst>
        </pc:grpChg>
        <pc:grpChg chg="add del">
          <ac:chgData name="周 绍景" userId="ace85fa8b36d3102" providerId="LiveId" clId="{10D81FA4-9721-478C-B3C8-C6C24D957B6A}" dt="2019-09-19T15:21:39.360" v="37" actId="26606"/>
          <ac:grpSpMkLst>
            <pc:docMk/>
            <pc:sldMk cId="2084194820" sldId="304"/>
            <ac:grpSpMk id="37" creationId="{B57BDC17-F1B3-455F-BBF1-680AA1F25C06}"/>
          </ac:grpSpMkLst>
        </pc:grpChg>
        <pc:grpChg chg="add">
          <ac:chgData name="周 绍景" userId="ace85fa8b36d3102" providerId="LiveId" clId="{10D81FA4-9721-478C-B3C8-C6C24D957B6A}" dt="2019-09-19T15:21:40.125" v="40" actId="26606"/>
          <ac:grpSpMkLst>
            <pc:docMk/>
            <pc:sldMk cId="2084194820" sldId="304"/>
            <ac:grpSpMk id="47" creationId="{B57BDC17-F1B3-455F-BBF1-680AA1F25C06}"/>
          </ac:grpSpMkLst>
        </pc:grpChg>
        <pc:graphicFrameChg chg="add del">
          <ac:chgData name="周 绍景" userId="ace85fa8b36d3102" providerId="LiveId" clId="{10D81FA4-9721-478C-B3C8-C6C24D957B6A}" dt="2019-09-19T15:21:34.501" v="33" actId="26606"/>
          <ac:graphicFrameMkLst>
            <pc:docMk/>
            <pc:sldMk cId="2084194820" sldId="304"/>
            <ac:graphicFrameMk id="29" creationId="{B0A9A526-1700-4165-BD83-34A54733B47B}"/>
          </ac:graphicFrameMkLst>
        </pc:graphicFrameChg>
        <pc:graphicFrameChg chg="add del">
          <ac:chgData name="周 绍景" userId="ace85fa8b36d3102" providerId="LiveId" clId="{10D81FA4-9721-478C-B3C8-C6C24D957B6A}" dt="2019-09-19T15:21:39.360" v="37" actId="26606"/>
          <ac:graphicFrameMkLst>
            <pc:docMk/>
            <pc:sldMk cId="2084194820" sldId="304"/>
            <ac:graphicFrameMk id="42" creationId="{E391CEF3-039E-4E08-933D-26F293FF332B}"/>
          </ac:graphicFrameMkLst>
        </pc:graphicFrameChg>
        <pc:graphicFrameChg chg="add del">
          <ac:chgData name="周 绍景" userId="ace85fa8b36d3102" providerId="LiveId" clId="{10D81FA4-9721-478C-B3C8-C6C24D957B6A}" dt="2019-09-19T15:21:40.094" v="39" actId="26606"/>
          <ac:graphicFrameMkLst>
            <pc:docMk/>
            <pc:sldMk cId="2084194820" sldId="304"/>
            <ac:graphicFrameMk id="44" creationId="{AA88615E-5F1E-4ED3-8641-B582FD49BC78}"/>
          </ac:graphicFrameMkLst>
        </pc:graphicFrameChg>
        <pc:graphicFrameChg chg="add">
          <ac:chgData name="周 绍景" userId="ace85fa8b36d3102" providerId="LiveId" clId="{10D81FA4-9721-478C-B3C8-C6C24D957B6A}" dt="2019-09-19T15:21:40.125" v="40" actId="26606"/>
          <ac:graphicFrameMkLst>
            <pc:docMk/>
            <pc:sldMk cId="2084194820" sldId="304"/>
            <ac:graphicFrameMk id="52" creationId="{E391CEF3-039E-4E08-933D-26F293FF332B}"/>
          </ac:graphicFrameMkLst>
        </pc:graphicFrameChg>
        <pc:picChg chg="add del">
          <ac:chgData name="周 绍景" userId="ace85fa8b36d3102" providerId="LiveId" clId="{10D81FA4-9721-478C-B3C8-C6C24D957B6A}" dt="2019-09-19T15:21:35.438" v="35" actId="26606"/>
          <ac:picMkLst>
            <pc:docMk/>
            <pc:sldMk cId="2084194820" sldId="304"/>
            <ac:picMk id="7" creationId="{37F5AC9A-C4E6-4A10-8A15-335B45D15303}"/>
          </ac:picMkLst>
        </pc:picChg>
        <pc:picChg chg="add del">
          <ac:chgData name="周 绍景" userId="ace85fa8b36d3102" providerId="LiveId" clId="{10D81FA4-9721-478C-B3C8-C6C24D957B6A}" dt="2019-09-19T15:21:31.001" v="27" actId="26606"/>
          <ac:picMkLst>
            <pc:docMk/>
            <pc:sldMk cId="2084194820" sldId="304"/>
            <ac:picMk id="12" creationId="{2897127E-6CEF-446C-BE87-93B7C46E49D1}"/>
          </ac:picMkLst>
        </pc:picChg>
        <pc:picChg chg="add del">
          <ac:chgData name="周 绍景" userId="ace85fa8b36d3102" providerId="LiveId" clId="{10D81FA4-9721-478C-B3C8-C6C24D957B6A}" dt="2019-09-19T15:21:33.001" v="31" actId="26606"/>
          <ac:picMkLst>
            <pc:docMk/>
            <pc:sldMk cId="2084194820" sldId="304"/>
            <ac:picMk id="21" creationId="{2897127E-6CEF-446C-BE87-93B7C46E49D1}"/>
          </ac:picMkLst>
        </pc:picChg>
        <pc:picChg chg="add del">
          <ac:chgData name="周 绍景" userId="ace85fa8b36d3102" providerId="LiveId" clId="{10D81FA4-9721-478C-B3C8-C6C24D957B6A}" dt="2019-09-19T15:21:35.438" v="35" actId="26606"/>
          <ac:picMkLst>
            <pc:docMk/>
            <pc:sldMk cId="2084194820" sldId="304"/>
            <ac:picMk id="32" creationId="{07CF545F-9C2E-4446-97CD-AD92990C2B68}"/>
          </ac:picMkLst>
        </pc:picChg>
        <pc:cxnChg chg="add del">
          <ac:chgData name="周 绍景" userId="ace85fa8b36d3102" providerId="LiveId" clId="{10D81FA4-9721-478C-B3C8-C6C24D957B6A}" dt="2019-09-19T15:21:32.438" v="29" actId="26606"/>
          <ac:cxnSpMkLst>
            <pc:docMk/>
            <pc:sldMk cId="2084194820" sldId="304"/>
            <ac:cxnSpMk id="17" creationId="{2D72A2C9-F3CA-4216-8BAD-FA4C970C3C4E}"/>
          </ac:cxnSpMkLst>
        </pc:cxnChg>
      </pc:sldChg>
      <pc:sldChg chg="addSp modSp add">
        <pc:chgData name="周 绍景" userId="ace85fa8b36d3102" providerId="LiveId" clId="{10D81FA4-9721-478C-B3C8-C6C24D957B6A}" dt="2019-09-19T15:22:46.377" v="50" actId="27636"/>
        <pc:sldMkLst>
          <pc:docMk/>
          <pc:sldMk cId="528601016" sldId="309"/>
        </pc:sldMkLst>
        <pc:spChg chg="add">
          <ac:chgData name="周 绍景" userId="ace85fa8b36d3102" providerId="LiveId" clId="{10D81FA4-9721-478C-B3C8-C6C24D957B6A}" dt="2019-09-19T15:22:45.740" v="42"/>
          <ac:spMkLst>
            <pc:docMk/>
            <pc:sldMk cId="528601016" sldId="309"/>
            <ac:spMk id="5" creationId="{6B9F10AA-A39A-4B42-9E6F-388CEA1982EC}"/>
          </ac:spMkLst>
        </pc:spChg>
        <pc:spChg chg="add">
          <ac:chgData name="周 绍景" userId="ace85fa8b36d3102" providerId="LiveId" clId="{10D81FA4-9721-478C-B3C8-C6C24D957B6A}" dt="2019-09-19T15:22:45.740" v="42"/>
          <ac:spMkLst>
            <pc:docMk/>
            <pc:sldMk cId="528601016" sldId="309"/>
            <ac:spMk id="15" creationId="{EB3504BB-EE46-4C63-849C-CE4E04D8743B}"/>
          </ac:spMkLst>
        </pc:spChg>
        <pc:spChg chg="add">
          <ac:chgData name="周 绍景" userId="ace85fa8b36d3102" providerId="LiveId" clId="{10D81FA4-9721-478C-B3C8-C6C24D957B6A}" dt="2019-09-19T15:22:45.740" v="42"/>
          <ac:spMkLst>
            <pc:docMk/>
            <pc:sldMk cId="528601016" sldId="309"/>
            <ac:spMk id="16" creationId="{3DB7C031-5764-4AFE-BD6A-3AB6FE5B993D}"/>
          </ac:spMkLst>
        </pc:spChg>
        <pc:spChg chg="add">
          <ac:chgData name="周 绍景" userId="ace85fa8b36d3102" providerId="LiveId" clId="{10D81FA4-9721-478C-B3C8-C6C24D957B6A}" dt="2019-09-19T15:22:45.740" v="42"/>
          <ac:spMkLst>
            <pc:docMk/>
            <pc:sldMk cId="528601016" sldId="309"/>
            <ac:spMk id="17" creationId="{9FC2592A-C10C-4EE1-B244-92CF7E575F74}"/>
          </ac:spMkLst>
        </pc:spChg>
        <pc:spChg chg="add">
          <ac:chgData name="周 绍景" userId="ace85fa8b36d3102" providerId="LiveId" clId="{10D81FA4-9721-478C-B3C8-C6C24D957B6A}" dt="2019-09-19T15:22:45.740" v="42"/>
          <ac:spMkLst>
            <pc:docMk/>
            <pc:sldMk cId="528601016" sldId="309"/>
            <ac:spMk id="18" creationId="{6AEF43EC-10A7-4206-B69B-08BF3A32E340}"/>
          </ac:spMkLst>
        </pc:spChg>
        <pc:spChg chg="add">
          <ac:chgData name="周 绍景" userId="ace85fa8b36d3102" providerId="LiveId" clId="{10D81FA4-9721-478C-B3C8-C6C24D957B6A}" dt="2019-09-19T15:22:45.740" v="42"/>
          <ac:spMkLst>
            <pc:docMk/>
            <pc:sldMk cId="528601016" sldId="309"/>
            <ac:spMk id="19" creationId="{EB3504BB-EE46-4C63-849C-CE4E04D8743B}"/>
          </ac:spMkLst>
        </pc:spChg>
        <pc:spChg chg="add">
          <ac:chgData name="周 绍景" userId="ace85fa8b36d3102" providerId="LiveId" clId="{10D81FA4-9721-478C-B3C8-C6C24D957B6A}" dt="2019-09-19T15:22:45.740" v="42"/>
          <ac:spMkLst>
            <pc:docMk/>
            <pc:sldMk cId="528601016" sldId="309"/>
            <ac:spMk id="20" creationId="{3DB7C031-5764-4AFE-BD6A-3AB6FE5B993D}"/>
          </ac:spMkLst>
        </pc:spChg>
        <pc:spChg chg="add">
          <ac:chgData name="周 绍景" userId="ace85fa8b36d3102" providerId="LiveId" clId="{10D81FA4-9721-478C-B3C8-C6C24D957B6A}" dt="2019-09-19T15:22:45.740" v="42"/>
          <ac:spMkLst>
            <pc:docMk/>
            <pc:sldMk cId="528601016" sldId="309"/>
            <ac:spMk id="21" creationId="{C4E89508-8193-4D19-9FFC-02C7E7C4A8A8}"/>
          </ac:spMkLst>
        </pc:spChg>
        <pc:spChg chg="add">
          <ac:chgData name="周 绍景" userId="ace85fa8b36d3102" providerId="LiveId" clId="{10D81FA4-9721-478C-B3C8-C6C24D957B6A}" dt="2019-09-19T15:22:45.740" v="42"/>
          <ac:spMkLst>
            <pc:docMk/>
            <pc:sldMk cId="528601016" sldId="309"/>
            <ac:spMk id="22" creationId="{AEEAB337-643B-4EB8-A6A6-585A88B42937}"/>
          </ac:spMkLst>
        </pc:spChg>
        <pc:spChg chg="add">
          <ac:chgData name="周 绍景" userId="ace85fa8b36d3102" providerId="LiveId" clId="{10D81FA4-9721-478C-B3C8-C6C24D957B6A}" dt="2019-09-19T15:22:45.740" v="42"/>
          <ac:spMkLst>
            <pc:docMk/>
            <pc:sldMk cId="528601016" sldId="309"/>
            <ac:spMk id="23" creationId="{EB3504BB-EE46-4C63-849C-CE4E04D8743B}"/>
          </ac:spMkLst>
        </pc:spChg>
        <pc:spChg chg="add">
          <ac:chgData name="周 绍景" userId="ace85fa8b36d3102" providerId="LiveId" clId="{10D81FA4-9721-478C-B3C8-C6C24D957B6A}" dt="2019-09-19T15:22:45.740" v="42"/>
          <ac:spMkLst>
            <pc:docMk/>
            <pc:sldMk cId="528601016" sldId="309"/>
            <ac:spMk id="24" creationId="{3DB7C031-5764-4AFE-BD6A-3AB6FE5B993D}"/>
          </ac:spMkLst>
        </pc:spChg>
        <pc:spChg chg="add">
          <ac:chgData name="周 绍景" userId="ace85fa8b36d3102" providerId="LiveId" clId="{10D81FA4-9721-478C-B3C8-C6C24D957B6A}" dt="2019-09-19T15:22:45.740" v="42"/>
          <ac:spMkLst>
            <pc:docMk/>
            <pc:sldMk cId="528601016" sldId="309"/>
            <ac:spMk id="25" creationId="{4E914145-E16A-4E2F-8BA5-B57929103D73}"/>
          </ac:spMkLst>
        </pc:spChg>
        <pc:spChg chg="add">
          <ac:chgData name="周 绍景" userId="ace85fa8b36d3102" providerId="LiveId" clId="{10D81FA4-9721-478C-B3C8-C6C24D957B6A}" dt="2019-09-19T15:22:45.740" v="42"/>
          <ac:spMkLst>
            <pc:docMk/>
            <pc:sldMk cId="528601016" sldId="309"/>
            <ac:spMk id="26" creationId="{37F885BA-BD6F-4D63-AC31-692E892263CE}"/>
          </ac:spMkLst>
        </pc:spChg>
        <pc:spChg chg="add">
          <ac:chgData name="周 绍景" userId="ace85fa8b36d3102" providerId="LiveId" clId="{10D81FA4-9721-478C-B3C8-C6C24D957B6A}" dt="2019-09-19T15:22:45.740" v="42"/>
          <ac:spMkLst>
            <pc:docMk/>
            <pc:sldMk cId="528601016" sldId="309"/>
            <ac:spMk id="27" creationId="{B991AACA-06BE-4EB5-8B1C-D9BB71181499}"/>
          </ac:spMkLst>
        </pc:spChg>
        <pc:spChg chg="add">
          <ac:chgData name="周 绍景" userId="ace85fa8b36d3102" providerId="LiveId" clId="{10D81FA4-9721-478C-B3C8-C6C24D957B6A}" dt="2019-09-19T15:22:45.740" v="42"/>
          <ac:spMkLst>
            <pc:docMk/>
            <pc:sldMk cId="528601016" sldId="309"/>
            <ac:spMk id="28" creationId="{BF6AAE89-D6FA-45E3-9A94-4819012FEE23}"/>
          </ac:spMkLst>
        </pc:spChg>
        <pc:spChg chg="add">
          <ac:chgData name="周 绍景" userId="ace85fa8b36d3102" providerId="LiveId" clId="{10D81FA4-9721-478C-B3C8-C6C24D957B6A}" dt="2019-09-19T15:22:45.740" v="42"/>
          <ac:spMkLst>
            <pc:docMk/>
            <pc:sldMk cId="528601016" sldId="309"/>
            <ac:spMk id="29" creationId="{AE5C6270-2D7B-4927-B4AB-3359592F9F6B}"/>
          </ac:spMkLst>
        </pc:spChg>
        <pc:grpChg chg="add mod">
          <ac:chgData name="周 绍景" userId="ace85fa8b36d3102" providerId="LiveId" clId="{10D81FA4-9721-478C-B3C8-C6C24D957B6A}" dt="2019-09-19T15:22:46.377" v="50" actId="27636"/>
          <ac:grpSpMkLst>
            <pc:docMk/>
            <pc:sldMk cId="528601016" sldId="309"/>
            <ac:grpSpMk id="4" creationId="{D04B0102-A49B-473A-B511-A73D5307FA7D}"/>
          </ac:grpSpMkLst>
        </pc:grpChg>
        <pc:grpChg chg="add mod">
          <ac:chgData name="周 绍景" userId="ace85fa8b36d3102" providerId="LiveId" clId="{10D81FA4-9721-478C-B3C8-C6C24D957B6A}" dt="2019-09-19T15:22:45.740" v="42"/>
          <ac:grpSpMkLst>
            <pc:docMk/>
            <pc:sldMk cId="528601016" sldId="309"/>
            <ac:grpSpMk id="6" creationId="{F9B3B9B5-CA82-4DF4-A736-7B30977CB265}"/>
          </ac:grpSpMkLst>
        </pc:grpChg>
        <pc:grpChg chg="add mod">
          <ac:chgData name="周 绍景" userId="ace85fa8b36d3102" providerId="LiveId" clId="{10D81FA4-9721-478C-B3C8-C6C24D957B6A}" dt="2019-09-19T15:22:45.740" v="42"/>
          <ac:grpSpMkLst>
            <pc:docMk/>
            <pc:sldMk cId="528601016" sldId="309"/>
            <ac:grpSpMk id="7" creationId="{97B374AA-5BF8-4C4C-B568-77F603DD6E56}"/>
          </ac:grpSpMkLst>
        </pc:grpChg>
        <pc:grpChg chg="add mod">
          <ac:chgData name="周 绍景" userId="ace85fa8b36d3102" providerId="LiveId" clId="{10D81FA4-9721-478C-B3C8-C6C24D957B6A}" dt="2019-09-19T15:22:45.740" v="42"/>
          <ac:grpSpMkLst>
            <pc:docMk/>
            <pc:sldMk cId="528601016" sldId="309"/>
            <ac:grpSpMk id="8" creationId="{1FAF92A4-C368-41FE-B639-956B671419CF}"/>
          </ac:grpSpMkLst>
        </pc:grpChg>
        <pc:grpChg chg="add mod">
          <ac:chgData name="周 绍景" userId="ace85fa8b36d3102" providerId="LiveId" clId="{10D81FA4-9721-478C-B3C8-C6C24D957B6A}" dt="2019-09-19T15:22:45.740" v="42"/>
          <ac:grpSpMkLst>
            <pc:docMk/>
            <pc:sldMk cId="528601016" sldId="309"/>
            <ac:grpSpMk id="9" creationId="{CE9714CE-A696-4C50-BA9B-760FFFCB4D03}"/>
          </ac:grpSpMkLst>
        </pc:grpChg>
        <pc:grpChg chg="add mod">
          <ac:chgData name="周 绍景" userId="ace85fa8b36d3102" providerId="LiveId" clId="{10D81FA4-9721-478C-B3C8-C6C24D957B6A}" dt="2019-09-19T15:22:45.740" v="42"/>
          <ac:grpSpMkLst>
            <pc:docMk/>
            <pc:sldMk cId="528601016" sldId="309"/>
            <ac:grpSpMk id="10" creationId="{804F04E1-5383-4DFF-9619-CBC040E16EB8}"/>
          </ac:grpSpMkLst>
        </pc:grpChg>
        <pc:grpChg chg="add mod">
          <ac:chgData name="周 绍景" userId="ace85fa8b36d3102" providerId="LiveId" clId="{10D81FA4-9721-478C-B3C8-C6C24D957B6A}" dt="2019-09-19T15:22:45.740" v="42"/>
          <ac:grpSpMkLst>
            <pc:docMk/>
            <pc:sldMk cId="528601016" sldId="309"/>
            <ac:grpSpMk id="11" creationId="{ABC55DD0-3126-4434-9772-CBB9291D68F2}"/>
          </ac:grpSpMkLst>
        </pc:grpChg>
        <pc:grpChg chg="add mod">
          <ac:chgData name="周 绍景" userId="ace85fa8b36d3102" providerId="LiveId" clId="{10D81FA4-9721-478C-B3C8-C6C24D957B6A}" dt="2019-09-19T15:22:45.740" v="42"/>
          <ac:grpSpMkLst>
            <pc:docMk/>
            <pc:sldMk cId="528601016" sldId="309"/>
            <ac:grpSpMk id="12" creationId="{AF387AB5-1B38-43AF-BDAC-8EF735D377F6}"/>
          </ac:grpSpMkLst>
        </pc:grpChg>
        <pc:cxnChg chg="add">
          <ac:chgData name="周 绍景" userId="ace85fa8b36d3102" providerId="LiveId" clId="{10D81FA4-9721-478C-B3C8-C6C24D957B6A}" dt="2019-09-19T15:22:45.740" v="42"/>
          <ac:cxnSpMkLst>
            <pc:docMk/>
            <pc:sldMk cId="528601016" sldId="309"/>
            <ac:cxnSpMk id="13" creationId="{5353F5BA-B2E3-4E3B-B2F3-8E0EC0B2CF3B}"/>
          </ac:cxnSpMkLst>
        </pc:cxnChg>
        <pc:cxnChg chg="add">
          <ac:chgData name="周 绍景" userId="ace85fa8b36d3102" providerId="LiveId" clId="{10D81FA4-9721-478C-B3C8-C6C24D957B6A}" dt="2019-09-19T15:22:45.740" v="42"/>
          <ac:cxnSpMkLst>
            <pc:docMk/>
            <pc:sldMk cId="528601016" sldId="309"/>
            <ac:cxnSpMk id="14" creationId="{4E92505B-A2A7-4D96-9C6E-60EE3CD3ACAF}"/>
          </ac:cxnSpMkLst>
        </pc:cxn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b="0" i="0">
                <a:ea typeface="PingFang SC" panose="020B0400000000000000" pitchFamily="34" charset="-122"/>
              </a:defRPr>
            </a:lvl1pPr>
          </a:lstStyle>
          <a:p>
            <a:endParaRPr lang="zh-CN" altLang="en-US" dirty="0"/>
          </a:p>
        </p:txBody>
      </p:sp>
      <p:sp>
        <p:nvSpPr>
          <p:cNvPr id="3" name="日期占位符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b="0" i="0">
                <a:ea typeface="PingFang SC" panose="020B0400000000000000" pitchFamily="34" charset="-122"/>
              </a:defRPr>
            </a:lvl1pPr>
          </a:lstStyle>
          <a:p>
            <a:fld id="{5250295A-D548-463D-A0FB-7869A4CA0027}" type="datetimeFigureOut">
              <a:rPr lang="zh-CN" altLang="en-US" smtClean="0"/>
              <a:pPr/>
              <a:t>2019/9/20</a:t>
            </a:fld>
            <a:endParaRPr lang="zh-CN" altLang="en-US" dirty="0"/>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zh-CN" altLang="en-US" dirty="0"/>
          </a:p>
        </p:txBody>
      </p:sp>
      <p:sp>
        <p:nvSpPr>
          <p:cNvPr id="5" name="备注占位符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b="0" i="0">
                <a:ea typeface="PingFang SC" panose="020B0400000000000000" pitchFamily="34" charset="-122"/>
              </a:defRPr>
            </a:lvl1pPr>
          </a:lstStyle>
          <a:p>
            <a:endParaRPr lang="zh-CN" altLang="en-US" dirty="0"/>
          </a:p>
        </p:txBody>
      </p:sp>
      <p:sp>
        <p:nvSpPr>
          <p:cNvPr id="7" name="灯片编号占位符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b="0" i="0">
                <a:ea typeface="PingFang SC" panose="020B0400000000000000" pitchFamily="34" charset="-122"/>
              </a:defRPr>
            </a:lvl1pPr>
          </a:lstStyle>
          <a:p>
            <a:fld id="{5A9F0AFC-48CF-49C0-954B-6A141C32AE05}" type="slidenum">
              <a:rPr lang="zh-CN" altLang="en-US" smtClean="0"/>
              <a:pPr/>
              <a:t>‹#›</a:t>
            </a:fld>
            <a:endParaRPr lang="zh-CN" altLang="en-US" dirty="0"/>
          </a:p>
        </p:txBody>
      </p:sp>
    </p:spTree>
    <p:extLst>
      <p:ext uri="{BB962C8B-B14F-4D97-AF65-F5344CB8AC3E}">
        <p14:creationId xmlns:p14="http://schemas.microsoft.com/office/powerpoint/2010/main" val="2603402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n-lt"/>
        <a:ea typeface="PingFang SC" panose="020B0400000000000000" pitchFamily="34" charset="-122"/>
        <a:cs typeface="+mn-cs"/>
      </a:defRPr>
    </a:lvl1pPr>
    <a:lvl2pPr marL="457200" algn="l" defTabSz="914400" rtl="0" eaLnBrk="1" latinLnBrk="0" hangingPunct="1">
      <a:defRPr sz="1200" b="0" i="0" kern="1200">
        <a:solidFill>
          <a:schemeClr val="tx1"/>
        </a:solidFill>
        <a:latin typeface="+mn-lt"/>
        <a:ea typeface="PingFang SC" panose="020B0400000000000000" pitchFamily="34" charset="-122"/>
        <a:cs typeface="+mn-cs"/>
      </a:defRPr>
    </a:lvl2pPr>
    <a:lvl3pPr marL="914400" algn="l" defTabSz="914400" rtl="0" eaLnBrk="1" latinLnBrk="0" hangingPunct="1">
      <a:defRPr sz="1200" b="0" i="0" kern="1200">
        <a:solidFill>
          <a:schemeClr val="tx1"/>
        </a:solidFill>
        <a:latin typeface="+mn-lt"/>
        <a:ea typeface="PingFang SC" panose="020B0400000000000000" pitchFamily="34" charset="-122"/>
        <a:cs typeface="+mn-cs"/>
      </a:defRPr>
    </a:lvl3pPr>
    <a:lvl4pPr marL="1371600" algn="l" defTabSz="914400" rtl="0" eaLnBrk="1" latinLnBrk="0" hangingPunct="1">
      <a:defRPr sz="1200" b="0" i="0" kern="1200">
        <a:solidFill>
          <a:schemeClr val="tx1"/>
        </a:solidFill>
        <a:latin typeface="+mn-lt"/>
        <a:ea typeface="PingFang SC" panose="020B0400000000000000" pitchFamily="34" charset="-122"/>
        <a:cs typeface="+mn-cs"/>
      </a:defRPr>
    </a:lvl4pPr>
    <a:lvl5pPr marL="1828800" algn="l" defTabSz="914400" rtl="0" eaLnBrk="1" latinLnBrk="0" hangingPunct="1">
      <a:defRPr sz="1200" b="0" i="0" kern="1200">
        <a:solidFill>
          <a:schemeClr val="tx1"/>
        </a:solidFill>
        <a:latin typeface="+mn-lt"/>
        <a:ea typeface="PingFang SC" panose="020B04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9F0AFC-48CF-49C0-954B-6A141C32AE05}" type="slidenum">
              <a:rPr lang="zh-CN" altLang="en-US" smtClean="0"/>
              <a:t>1</a:t>
            </a:fld>
            <a:endParaRPr lang="zh-CN" altLang="en-US" dirty="0"/>
          </a:p>
        </p:txBody>
      </p:sp>
    </p:spTree>
    <p:extLst>
      <p:ext uri="{BB962C8B-B14F-4D97-AF65-F5344CB8AC3E}">
        <p14:creationId xmlns:p14="http://schemas.microsoft.com/office/powerpoint/2010/main" val="3644781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333333"/>
                </a:solidFill>
                <a:latin typeface="+mn-ea"/>
              </a:rPr>
              <a:t>目前主要预测方法主要包括</a:t>
            </a:r>
            <a:r>
              <a:rPr lang="zh-CN" altLang="en-US" b="1" dirty="0">
                <a:solidFill>
                  <a:srgbClr val="333333"/>
                </a:solidFill>
                <a:latin typeface="+mn-ea"/>
              </a:rPr>
              <a:t>基于概率统计的传统预测模型</a:t>
            </a:r>
            <a:r>
              <a:rPr lang="zh-CN" altLang="en-US" dirty="0">
                <a:solidFill>
                  <a:srgbClr val="333333"/>
                </a:solidFill>
                <a:latin typeface="+mn-ea"/>
              </a:rPr>
              <a:t>和</a:t>
            </a:r>
            <a:r>
              <a:rPr lang="zh-CN" altLang="en-US" b="1" dirty="0">
                <a:solidFill>
                  <a:srgbClr val="333333"/>
                </a:solidFill>
                <a:latin typeface="+mn-ea"/>
              </a:rPr>
              <a:t>基于神经网络的预测模型</a:t>
            </a:r>
            <a:endParaRPr lang="en-US" altLang="zh-CN" b="1" dirty="0">
              <a:solidFill>
                <a:srgbClr val="333333"/>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rgbClr val="333333"/>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333333"/>
                </a:solidFill>
                <a:latin typeface="+mn-ea"/>
              </a:rPr>
              <a:t>传统的概率统计模型在工作量方面具有差的预测准确性，</a:t>
            </a:r>
            <a:r>
              <a:rPr lang="zh-CN" altLang="en-US" sz="1200" dirty="0">
                <a:latin typeface="+mn-ea"/>
              </a:rPr>
              <a:t>一般来说，实际问题的规律是复杂和可变的，并且通过设定固定的功能很难完美地拟合。</a:t>
            </a:r>
            <a:endParaRPr lang="en-US" altLang="zh-CN" sz="1200"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mn-ea"/>
            </a:endParaRPr>
          </a:p>
        </p:txBody>
      </p:sp>
      <p:sp>
        <p:nvSpPr>
          <p:cNvPr id="4" name="灯片编号占位符 3"/>
          <p:cNvSpPr>
            <a:spLocks noGrp="1"/>
          </p:cNvSpPr>
          <p:nvPr>
            <p:ph type="sldNum" sz="quarter" idx="5"/>
          </p:nvPr>
        </p:nvSpPr>
        <p:spPr/>
        <p:txBody>
          <a:bodyPr/>
          <a:lstStyle/>
          <a:p>
            <a:fld id="{5A9F0AFC-48CF-49C0-954B-6A141C32AE05}" type="slidenum">
              <a:rPr lang="zh-CN" altLang="en-US" smtClean="0"/>
              <a:t>11</a:t>
            </a:fld>
            <a:endParaRPr lang="zh-CN" altLang="en-US" dirty="0"/>
          </a:p>
        </p:txBody>
      </p:sp>
    </p:spTree>
    <p:extLst>
      <p:ext uri="{BB962C8B-B14F-4D97-AF65-F5344CB8AC3E}">
        <p14:creationId xmlns:p14="http://schemas.microsoft.com/office/powerpoint/2010/main" val="3329753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PingFang SC" panose="020B0400000000000000" pitchFamily="34" charset="-122"/>
            </a:endParaRPr>
          </a:p>
        </p:txBody>
      </p:sp>
      <p:sp>
        <p:nvSpPr>
          <p:cNvPr id="4" name="灯片编号占位符 3"/>
          <p:cNvSpPr>
            <a:spLocks noGrp="1"/>
          </p:cNvSpPr>
          <p:nvPr>
            <p:ph type="sldNum" sz="quarter" idx="5"/>
          </p:nvPr>
        </p:nvSpPr>
        <p:spPr/>
        <p:txBody>
          <a:bodyPr/>
          <a:lstStyle/>
          <a:p>
            <a:fld id="{5A9F0AFC-48CF-49C0-954B-6A141C32AE05}" type="slidenum">
              <a:rPr lang="zh-CN" altLang="en-US" smtClean="0"/>
              <a:t>12</a:t>
            </a:fld>
            <a:endParaRPr lang="zh-CN" altLang="en-US" dirty="0"/>
          </a:p>
        </p:txBody>
      </p:sp>
    </p:spTree>
    <p:extLst>
      <p:ext uri="{BB962C8B-B14F-4D97-AF65-F5344CB8AC3E}">
        <p14:creationId xmlns:p14="http://schemas.microsoft.com/office/powerpoint/2010/main" val="3931845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PingFang SC" panose="020B0400000000000000" pitchFamily="34" charset="-122"/>
            </a:endParaRPr>
          </a:p>
        </p:txBody>
      </p:sp>
      <p:sp>
        <p:nvSpPr>
          <p:cNvPr id="4" name="灯片编号占位符 3"/>
          <p:cNvSpPr>
            <a:spLocks noGrp="1"/>
          </p:cNvSpPr>
          <p:nvPr>
            <p:ph type="sldNum" sz="quarter" idx="5"/>
          </p:nvPr>
        </p:nvSpPr>
        <p:spPr/>
        <p:txBody>
          <a:bodyPr/>
          <a:lstStyle/>
          <a:p>
            <a:fld id="{5A9F0AFC-48CF-49C0-954B-6A141C32AE05}" type="slidenum">
              <a:rPr lang="zh-CN" altLang="en-US" smtClean="0"/>
              <a:t>13</a:t>
            </a:fld>
            <a:endParaRPr lang="zh-CN" altLang="en-US" dirty="0"/>
          </a:p>
        </p:txBody>
      </p:sp>
    </p:spTree>
    <p:extLst>
      <p:ext uri="{BB962C8B-B14F-4D97-AF65-F5344CB8AC3E}">
        <p14:creationId xmlns:p14="http://schemas.microsoft.com/office/powerpoint/2010/main" val="792249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因为它通常仅关注前几个时间步长</a:t>
            </a:r>
            <a:endParaRPr lang="zh-CN" altLang="en-US" dirty="0">
              <a:latin typeface="PingFang SC" panose="020B0400000000000000" pitchFamily="34" charset="-122"/>
            </a:endParaRPr>
          </a:p>
        </p:txBody>
      </p:sp>
      <p:sp>
        <p:nvSpPr>
          <p:cNvPr id="4" name="灯片编号占位符 3"/>
          <p:cNvSpPr>
            <a:spLocks noGrp="1"/>
          </p:cNvSpPr>
          <p:nvPr>
            <p:ph type="sldNum" sz="quarter" idx="5"/>
          </p:nvPr>
        </p:nvSpPr>
        <p:spPr/>
        <p:txBody>
          <a:bodyPr/>
          <a:lstStyle/>
          <a:p>
            <a:fld id="{5A9F0AFC-48CF-49C0-954B-6A141C32AE05}" type="slidenum">
              <a:rPr lang="zh-CN" altLang="en-US" smtClean="0"/>
              <a:t>14</a:t>
            </a:fld>
            <a:endParaRPr lang="zh-CN" altLang="en-US" dirty="0"/>
          </a:p>
        </p:txBody>
      </p:sp>
    </p:spTree>
    <p:extLst>
      <p:ext uri="{BB962C8B-B14F-4D97-AF65-F5344CB8AC3E}">
        <p14:creationId xmlns:p14="http://schemas.microsoft.com/office/powerpoint/2010/main" val="3246063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PingFang SC" panose="020B0400000000000000" pitchFamily="34" charset="-122"/>
              </a:rPr>
              <a:t>在所提出的方法中，给定先前的</a:t>
            </a:r>
            <a:r>
              <a:rPr lang="en-US" altLang="zh-CN" dirty="0">
                <a:latin typeface="PingFang SC" panose="020B0400000000000000" pitchFamily="34" charset="-122"/>
              </a:rPr>
              <a:t>RNN</a:t>
            </a:r>
            <a:r>
              <a:rPr lang="zh-CN" altLang="en-US" dirty="0">
                <a:latin typeface="PingFang SC" panose="020B0400000000000000" pitchFamily="34" charset="-122"/>
              </a:rPr>
              <a:t>隐藏状态 </a:t>
            </a:r>
            <a:r>
              <a:rPr lang="en-US" altLang="zh-CN" dirty="0">
                <a:latin typeface="PingFang SC" panose="020B0400000000000000" pitchFamily="34" charset="-122"/>
              </a:rPr>
              <a:t>H</a:t>
            </a:r>
            <a:r>
              <a:rPr lang="zh-CN" altLang="en-US" dirty="0">
                <a:latin typeface="PingFang SC" panose="020B0400000000000000" pitchFamily="34" charset="-122"/>
              </a:rPr>
              <a:t>，提出的注意机制基本上关注其行向量。 行上的注意力权重选择那些有助于预测的变量。 由于上下文向量</a:t>
            </a:r>
            <a:r>
              <a:rPr lang="en-US" altLang="zh-CN" dirty="0" err="1">
                <a:latin typeface="PingFang SC" panose="020B0400000000000000" pitchFamily="34" charset="-122"/>
              </a:rPr>
              <a:t>vt</a:t>
            </a:r>
            <a:r>
              <a:rPr lang="zh-CN" altLang="en-US" dirty="0">
                <a:latin typeface="PingFang SC" panose="020B0400000000000000" pitchFamily="34" charset="-122"/>
              </a:rPr>
              <a:t>现在是包含跨多个时间步长的信息的行向量的加权和，因此它捕获时间信息。</a:t>
            </a:r>
          </a:p>
        </p:txBody>
      </p:sp>
      <p:sp>
        <p:nvSpPr>
          <p:cNvPr id="4" name="灯片编号占位符 3"/>
          <p:cNvSpPr>
            <a:spLocks noGrp="1"/>
          </p:cNvSpPr>
          <p:nvPr>
            <p:ph type="sldNum" sz="quarter" idx="5"/>
          </p:nvPr>
        </p:nvSpPr>
        <p:spPr/>
        <p:txBody>
          <a:bodyPr/>
          <a:lstStyle/>
          <a:p>
            <a:fld id="{5A9F0AFC-48CF-49C0-954B-6A141C32AE05}" type="slidenum">
              <a:rPr lang="zh-CN" altLang="en-US" smtClean="0"/>
              <a:t>15</a:t>
            </a:fld>
            <a:endParaRPr lang="zh-CN" altLang="en-US" dirty="0"/>
          </a:p>
        </p:txBody>
      </p:sp>
    </p:spTree>
    <p:extLst>
      <p:ext uri="{BB962C8B-B14F-4D97-AF65-F5344CB8AC3E}">
        <p14:creationId xmlns:p14="http://schemas.microsoft.com/office/powerpoint/2010/main" val="284889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PingFang SC" panose="020B0400000000000000" pitchFamily="34" charset="-122"/>
              </a:rPr>
              <a:t>CNN</a:t>
            </a:r>
            <a:r>
              <a:rPr lang="zh-CN" altLang="en-US" dirty="0">
                <a:latin typeface="PingFang SC" panose="020B0400000000000000" pitchFamily="34" charset="-122"/>
              </a:rPr>
              <a:t>的成功在很大程度上取决于其捕捉各种重要信号模式的能力；因此，我们使用</a:t>
            </a:r>
            <a:r>
              <a:rPr lang="en-US" altLang="zh-CN" dirty="0">
                <a:latin typeface="PingFang SC" panose="020B0400000000000000" pitchFamily="34" charset="-122"/>
              </a:rPr>
              <a:t>CNN</a:t>
            </a:r>
            <a:r>
              <a:rPr lang="zh-CN" altLang="en-US" dirty="0">
                <a:latin typeface="PingFang SC" panose="020B0400000000000000" pitchFamily="34" charset="-122"/>
              </a:rPr>
              <a:t>通过在</a:t>
            </a:r>
            <a:r>
              <a:rPr lang="en-US" altLang="zh-CN" dirty="0">
                <a:latin typeface="PingFang SC" panose="020B0400000000000000" pitchFamily="34" charset="-122"/>
              </a:rPr>
              <a:t>H</a:t>
            </a:r>
            <a:r>
              <a:rPr lang="zh-CN" altLang="en-US" dirty="0">
                <a:latin typeface="PingFang SC" panose="020B0400000000000000" pitchFamily="34" charset="-122"/>
              </a:rPr>
              <a:t>的行向量上应用</a:t>
            </a:r>
            <a:r>
              <a:rPr lang="en-US" altLang="zh-CN" dirty="0">
                <a:latin typeface="PingFang SC" panose="020B0400000000000000" pitchFamily="34" charset="-122"/>
              </a:rPr>
              <a:t>CNN</a:t>
            </a:r>
            <a:r>
              <a:rPr lang="zh-CN" altLang="en-US" dirty="0">
                <a:latin typeface="PingFang SC" panose="020B0400000000000000" pitchFamily="34" charset="-122"/>
              </a:rPr>
              <a:t>滤波器来增强模型的学习能力。</a:t>
            </a:r>
            <a:endParaRPr lang="en-US" altLang="zh-CN" dirty="0">
              <a:latin typeface="PingFang SC" panose="020B0400000000000000" pitchFamily="34" charset="-122"/>
            </a:endParaRPr>
          </a:p>
          <a:p>
            <a:endParaRPr lang="en-US" altLang="zh-CN" dirty="0">
              <a:latin typeface="PingFang SC" panose="020B0400000000000000" pitchFamily="34" charset="-122"/>
            </a:endParaRPr>
          </a:p>
          <a:p>
            <a:r>
              <a:rPr lang="zh-CN" altLang="en-US" dirty="0">
                <a:latin typeface="PingFang SC" panose="020B0400000000000000" pitchFamily="34" charset="-122"/>
              </a:rPr>
              <a:t>具体地，我们有</a:t>
            </a:r>
            <a:r>
              <a:rPr lang="en-US" altLang="zh-CN" dirty="0">
                <a:latin typeface="PingFang SC" panose="020B0400000000000000" pitchFamily="34" charset="-122"/>
              </a:rPr>
              <a:t>k</a:t>
            </a:r>
            <a:r>
              <a:rPr lang="zh-CN" altLang="en-US" dirty="0">
                <a:latin typeface="PingFang SC" panose="020B0400000000000000" pitchFamily="34" charset="-122"/>
              </a:rPr>
              <a:t>个滤波器</a:t>
            </a:r>
            <a:r>
              <a:rPr lang="en-US" altLang="zh-CN" dirty="0">
                <a:latin typeface="PingFang SC" panose="020B0400000000000000" pitchFamily="34" charset="-122"/>
              </a:rPr>
              <a:t>Ci∈R1×T</a:t>
            </a:r>
            <a:r>
              <a:rPr lang="zh-CN" altLang="en-US" dirty="0">
                <a:latin typeface="PingFang SC" panose="020B0400000000000000" pitchFamily="34" charset="-122"/>
              </a:rPr>
              <a:t>，其中</a:t>
            </a:r>
            <a:r>
              <a:rPr lang="en-US" altLang="zh-CN" dirty="0">
                <a:latin typeface="PingFang SC" panose="020B0400000000000000" pitchFamily="34" charset="-122"/>
              </a:rPr>
              <a:t>T</a:t>
            </a:r>
            <a:r>
              <a:rPr lang="zh-CN" altLang="en-US" dirty="0">
                <a:latin typeface="PingFang SC" panose="020B0400000000000000" pitchFamily="34" charset="-122"/>
              </a:rPr>
              <a:t>是我们注意的最大长度。卷积运算产生</a:t>
            </a:r>
            <a:r>
              <a:rPr lang="en-US" altLang="zh-CN" dirty="0" err="1">
                <a:latin typeface="PingFang SC" panose="020B0400000000000000" pitchFamily="34" charset="-122"/>
              </a:rPr>
              <a:t>HC∈Rn×k</a:t>
            </a:r>
            <a:r>
              <a:rPr lang="zh-CN" altLang="en-US" dirty="0">
                <a:latin typeface="PingFang SC" panose="020B0400000000000000" pitchFamily="34" charset="-122"/>
              </a:rPr>
              <a:t>，其中</a:t>
            </a:r>
            <a:r>
              <a:rPr lang="en-US" altLang="zh-CN" dirty="0">
                <a:latin typeface="PingFang SC" panose="020B0400000000000000" pitchFamily="34" charset="-122"/>
              </a:rPr>
              <a:t>HC</a:t>
            </a:r>
            <a:r>
              <a:rPr lang="zh-CN" altLang="en-US" dirty="0">
                <a:latin typeface="PingFang SC" panose="020B0400000000000000" pitchFamily="34" charset="-122"/>
              </a:rPr>
              <a:t>表示第</a:t>
            </a:r>
            <a:r>
              <a:rPr lang="en-US" altLang="zh-CN" dirty="0" err="1">
                <a:latin typeface="PingFang SC" panose="020B0400000000000000" pitchFamily="34" charset="-122"/>
              </a:rPr>
              <a:t>i</a:t>
            </a:r>
            <a:r>
              <a:rPr lang="zh-CN" altLang="en-US" dirty="0">
                <a:latin typeface="PingFang SC" panose="020B0400000000000000" pitchFamily="34" charset="-122"/>
              </a:rPr>
              <a:t>行向量和第</a:t>
            </a:r>
            <a:r>
              <a:rPr lang="en-US" altLang="zh-CN" dirty="0">
                <a:latin typeface="PingFang SC" panose="020B0400000000000000" pitchFamily="34" charset="-122"/>
              </a:rPr>
              <a:t>j</a:t>
            </a:r>
            <a:r>
              <a:rPr lang="zh-CN" altLang="en-US" dirty="0">
                <a:latin typeface="PingFang SC" panose="020B0400000000000000" pitchFamily="34" charset="-122"/>
              </a:rPr>
              <a:t>个滤波器的卷积值</a:t>
            </a:r>
          </a:p>
        </p:txBody>
      </p:sp>
      <p:sp>
        <p:nvSpPr>
          <p:cNvPr id="4" name="灯片编号占位符 3"/>
          <p:cNvSpPr>
            <a:spLocks noGrp="1"/>
          </p:cNvSpPr>
          <p:nvPr>
            <p:ph type="sldNum" sz="quarter" idx="5"/>
          </p:nvPr>
        </p:nvSpPr>
        <p:spPr/>
        <p:txBody>
          <a:bodyPr/>
          <a:lstStyle/>
          <a:p>
            <a:fld id="{5A9F0AFC-48CF-49C0-954B-6A141C32AE05}" type="slidenum">
              <a:rPr lang="zh-CN" altLang="en-US" smtClean="0"/>
              <a:t>16</a:t>
            </a:fld>
            <a:endParaRPr lang="zh-CN" altLang="en-US" dirty="0"/>
          </a:p>
        </p:txBody>
      </p:sp>
    </p:spTree>
    <p:extLst>
      <p:ext uri="{BB962C8B-B14F-4D97-AF65-F5344CB8AC3E}">
        <p14:creationId xmlns:p14="http://schemas.microsoft.com/office/powerpoint/2010/main" val="907443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PingFang SC" panose="020B0400000000000000" pitchFamily="34" charset="-122"/>
              </a:rPr>
              <a:t>请注意，我们使用</a:t>
            </a:r>
            <a:r>
              <a:rPr lang="en-US" altLang="zh-CN" dirty="0">
                <a:latin typeface="PingFang SC" panose="020B0400000000000000" pitchFamily="34" charset="-122"/>
              </a:rPr>
              <a:t>sigmoid</a:t>
            </a:r>
            <a:r>
              <a:rPr lang="zh-CN" altLang="en-US" dirty="0">
                <a:latin typeface="PingFang SC" panose="020B0400000000000000" pitchFamily="34" charset="-122"/>
              </a:rPr>
              <a:t>激活函数而不是</a:t>
            </a:r>
            <a:r>
              <a:rPr lang="en-US" altLang="zh-CN" dirty="0" err="1">
                <a:latin typeface="PingFang SC" panose="020B0400000000000000" pitchFamily="34" charset="-122"/>
              </a:rPr>
              <a:t>softmax</a:t>
            </a:r>
            <a:r>
              <a:rPr lang="zh-CN" altLang="en-US" dirty="0">
                <a:latin typeface="PingFang SC" panose="020B0400000000000000" pitchFamily="34" charset="-122"/>
              </a:rPr>
              <a:t>，因为我们期望多个变量对预测有用。</a:t>
            </a:r>
          </a:p>
        </p:txBody>
      </p:sp>
      <p:sp>
        <p:nvSpPr>
          <p:cNvPr id="4" name="灯片编号占位符 3"/>
          <p:cNvSpPr>
            <a:spLocks noGrp="1"/>
          </p:cNvSpPr>
          <p:nvPr>
            <p:ph type="sldNum" sz="quarter" idx="5"/>
          </p:nvPr>
        </p:nvSpPr>
        <p:spPr/>
        <p:txBody>
          <a:bodyPr/>
          <a:lstStyle/>
          <a:p>
            <a:fld id="{5A9F0AFC-48CF-49C0-954B-6A141C32AE05}" type="slidenum">
              <a:rPr lang="zh-CN" altLang="en-US" smtClean="0"/>
              <a:t>17</a:t>
            </a:fld>
            <a:endParaRPr lang="zh-CN" altLang="en-US" dirty="0"/>
          </a:p>
        </p:txBody>
      </p:sp>
    </p:spTree>
    <p:extLst>
      <p:ext uri="{BB962C8B-B14F-4D97-AF65-F5344CB8AC3E}">
        <p14:creationId xmlns:p14="http://schemas.microsoft.com/office/powerpoint/2010/main" val="533976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PingFang SC" panose="020B0400000000000000" pitchFamily="34" charset="-122"/>
            </a:endParaRPr>
          </a:p>
        </p:txBody>
      </p:sp>
      <p:sp>
        <p:nvSpPr>
          <p:cNvPr id="4" name="灯片编号占位符 3"/>
          <p:cNvSpPr>
            <a:spLocks noGrp="1"/>
          </p:cNvSpPr>
          <p:nvPr>
            <p:ph type="sldNum" sz="quarter" idx="5"/>
          </p:nvPr>
        </p:nvSpPr>
        <p:spPr/>
        <p:txBody>
          <a:bodyPr/>
          <a:lstStyle/>
          <a:p>
            <a:fld id="{5A9F0AFC-48CF-49C0-954B-6A141C32AE05}" type="slidenum">
              <a:rPr lang="zh-CN" altLang="en-US" smtClean="0"/>
              <a:t>18</a:t>
            </a:fld>
            <a:endParaRPr lang="zh-CN" altLang="en-US" dirty="0"/>
          </a:p>
        </p:txBody>
      </p:sp>
    </p:spTree>
    <p:extLst>
      <p:ext uri="{BB962C8B-B14F-4D97-AF65-F5344CB8AC3E}">
        <p14:creationId xmlns:p14="http://schemas.microsoft.com/office/powerpoint/2010/main" val="1132395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PingFang SC" panose="020B0400000000000000" pitchFamily="34" charset="-122"/>
            </a:endParaRPr>
          </a:p>
        </p:txBody>
      </p:sp>
      <p:sp>
        <p:nvSpPr>
          <p:cNvPr id="4" name="灯片编号占位符 3"/>
          <p:cNvSpPr>
            <a:spLocks noGrp="1"/>
          </p:cNvSpPr>
          <p:nvPr>
            <p:ph type="sldNum" sz="quarter" idx="5"/>
          </p:nvPr>
        </p:nvSpPr>
        <p:spPr/>
        <p:txBody>
          <a:bodyPr/>
          <a:lstStyle/>
          <a:p>
            <a:fld id="{5A9F0AFC-48CF-49C0-954B-6A141C32AE05}" type="slidenum">
              <a:rPr lang="zh-CN" altLang="en-US" smtClean="0"/>
              <a:t>19</a:t>
            </a:fld>
            <a:endParaRPr lang="zh-CN" altLang="en-US" dirty="0"/>
          </a:p>
        </p:txBody>
      </p:sp>
    </p:spTree>
    <p:extLst>
      <p:ext uri="{BB962C8B-B14F-4D97-AF65-F5344CB8AC3E}">
        <p14:creationId xmlns:p14="http://schemas.microsoft.com/office/powerpoint/2010/main" val="2705518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PingFang SC" panose="020B0400000000000000" pitchFamily="34" charset="-122"/>
            </a:endParaRPr>
          </a:p>
        </p:txBody>
      </p:sp>
      <p:sp>
        <p:nvSpPr>
          <p:cNvPr id="4" name="灯片编号占位符 3"/>
          <p:cNvSpPr>
            <a:spLocks noGrp="1"/>
          </p:cNvSpPr>
          <p:nvPr>
            <p:ph type="sldNum" sz="quarter" idx="5"/>
          </p:nvPr>
        </p:nvSpPr>
        <p:spPr/>
        <p:txBody>
          <a:bodyPr/>
          <a:lstStyle/>
          <a:p>
            <a:fld id="{5A9F0AFC-48CF-49C0-954B-6A141C32AE05}" type="slidenum">
              <a:rPr lang="zh-CN" altLang="en-US" smtClean="0"/>
              <a:t>20</a:t>
            </a:fld>
            <a:endParaRPr lang="zh-CN" altLang="en-US" dirty="0"/>
          </a:p>
        </p:txBody>
      </p:sp>
    </p:spTree>
    <p:extLst>
      <p:ext uri="{BB962C8B-B14F-4D97-AF65-F5344CB8AC3E}">
        <p14:creationId xmlns:p14="http://schemas.microsoft.com/office/powerpoint/2010/main" val="655043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PingFang SC" panose="020B0400000000000000" pitchFamily="34" charset="-122"/>
            </a:endParaRPr>
          </a:p>
        </p:txBody>
      </p:sp>
      <p:sp>
        <p:nvSpPr>
          <p:cNvPr id="4" name="灯片编号占位符 3"/>
          <p:cNvSpPr>
            <a:spLocks noGrp="1"/>
          </p:cNvSpPr>
          <p:nvPr>
            <p:ph type="sldNum" sz="quarter" idx="5"/>
          </p:nvPr>
        </p:nvSpPr>
        <p:spPr/>
        <p:txBody>
          <a:bodyPr/>
          <a:lstStyle/>
          <a:p>
            <a:fld id="{5A9F0AFC-48CF-49C0-954B-6A141C32AE05}" type="slidenum">
              <a:rPr lang="zh-CN" altLang="en-US" smtClean="0"/>
              <a:t>3</a:t>
            </a:fld>
            <a:endParaRPr lang="zh-CN" altLang="en-US" dirty="0"/>
          </a:p>
        </p:txBody>
      </p:sp>
    </p:spTree>
    <p:extLst>
      <p:ext uri="{BB962C8B-B14F-4D97-AF65-F5344CB8AC3E}">
        <p14:creationId xmlns:p14="http://schemas.microsoft.com/office/powerpoint/2010/main" val="3471299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PingFang SC" panose="020B0400000000000000" pitchFamily="34" charset="-122"/>
            </a:endParaRPr>
          </a:p>
        </p:txBody>
      </p:sp>
      <p:sp>
        <p:nvSpPr>
          <p:cNvPr id="4" name="灯片编号占位符 3"/>
          <p:cNvSpPr>
            <a:spLocks noGrp="1"/>
          </p:cNvSpPr>
          <p:nvPr>
            <p:ph type="sldNum" sz="quarter" idx="5"/>
          </p:nvPr>
        </p:nvSpPr>
        <p:spPr/>
        <p:txBody>
          <a:bodyPr/>
          <a:lstStyle/>
          <a:p>
            <a:fld id="{5A9F0AFC-48CF-49C0-954B-6A141C32AE05}" type="slidenum">
              <a:rPr lang="zh-CN" altLang="en-US" smtClean="0"/>
              <a:t>21</a:t>
            </a:fld>
            <a:endParaRPr lang="zh-CN" altLang="en-US" dirty="0"/>
          </a:p>
        </p:txBody>
      </p:sp>
    </p:spTree>
    <p:extLst>
      <p:ext uri="{BB962C8B-B14F-4D97-AF65-F5344CB8AC3E}">
        <p14:creationId xmlns:p14="http://schemas.microsoft.com/office/powerpoint/2010/main" val="2324133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PingFang SC" panose="020B0400000000000000" pitchFamily="34" charset="-122"/>
              </a:rPr>
              <a:t>在</a:t>
            </a:r>
            <a:r>
              <a:rPr lang="en-US" altLang="zh-CN" dirty="0">
                <a:latin typeface="PingFang SC" panose="020B0400000000000000" pitchFamily="34" charset="-122"/>
              </a:rPr>
              <a:t>Exchange Rate</a:t>
            </a:r>
            <a:r>
              <a:rPr lang="zh-CN" altLang="en-US" dirty="0">
                <a:latin typeface="PingFang SC" panose="020B0400000000000000" pitchFamily="34" charset="-122"/>
              </a:rPr>
              <a:t>中，预测目标为</a:t>
            </a:r>
            <a:r>
              <a:rPr lang="en-US" altLang="zh-CN" dirty="0">
                <a:latin typeface="PingFang SC" panose="020B0400000000000000" pitchFamily="34" charset="-122"/>
              </a:rPr>
              <a:t>6</a:t>
            </a:r>
            <a:r>
              <a:rPr lang="zh-CN" altLang="en-US" dirty="0">
                <a:latin typeface="PingFang SC" panose="020B0400000000000000" pitchFamily="34" charset="-122"/>
              </a:rPr>
              <a:t>的情况下，</a:t>
            </a:r>
            <a:r>
              <a:rPr lang="en-US" altLang="zh-CN" dirty="0" err="1">
                <a:latin typeface="PingFang SC" panose="020B0400000000000000" pitchFamily="34" charset="-122"/>
              </a:rPr>
              <a:t>LRidge</a:t>
            </a:r>
            <a:r>
              <a:rPr lang="zh-CN" altLang="en-US" dirty="0">
                <a:latin typeface="PingFang SC" panose="020B0400000000000000" pitchFamily="34" charset="-122"/>
              </a:rPr>
              <a:t>方法优于我们的方法，因为对这个模型来说，线性方法可能更适合</a:t>
            </a:r>
            <a:endParaRPr lang="en-US" altLang="zh-CN" dirty="0">
              <a:latin typeface="PingFang SC" panose="020B0400000000000000" pitchFamily="34" charset="-122"/>
            </a:endParaRPr>
          </a:p>
          <a:p>
            <a:endParaRPr lang="en-US" altLang="zh-CN" dirty="0">
              <a:latin typeface="PingFang SC" panose="020B0400000000000000" pitchFamily="34" charset="-122"/>
            </a:endParaRPr>
          </a:p>
          <a:p>
            <a:r>
              <a:rPr lang="zh-CN" altLang="en-US" dirty="0">
                <a:latin typeface="PingFang SC" panose="020B0400000000000000" pitchFamily="34" charset="-122"/>
              </a:rPr>
              <a:t>总之，所提出的模型在周期性和非周期性</a:t>
            </a:r>
            <a:r>
              <a:rPr lang="en-US" altLang="zh-CN" dirty="0">
                <a:latin typeface="PingFang SC" panose="020B0400000000000000" pitchFamily="34" charset="-122"/>
              </a:rPr>
              <a:t>MTS</a:t>
            </a:r>
            <a:r>
              <a:rPr lang="zh-CN" altLang="en-US" dirty="0">
                <a:latin typeface="PingFang SC" panose="020B0400000000000000" pitchFamily="34" charset="-122"/>
              </a:rPr>
              <a:t>数据集上实现了最先进的性能。</a:t>
            </a:r>
            <a:endParaRPr lang="en-US" altLang="zh-CN" dirty="0">
              <a:latin typeface="PingFang SC" panose="020B0400000000000000" pitchFamily="34" charset="-122"/>
            </a:endParaRPr>
          </a:p>
        </p:txBody>
      </p:sp>
      <p:sp>
        <p:nvSpPr>
          <p:cNvPr id="4" name="灯片编号占位符 3"/>
          <p:cNvSpPr>
            <a:spLocks noGrp="1"/>
          </p:cNvSpPr>
          <p:nvPr>
            <p:ph type="sldNum" sz="quarter" idx="5"/>
          </p:nvPr>
        </p:nvSpPr>
        <p:spPr/>
        <p:txBody>
          <a:bodyPr/>
          <a:lstStyle/>
          <a:p>
            <a:fld id="{5A9F0AFC-48CF-49C0-954B-6A141C32AE05}" type="slidenum">
              <a:rPr lang="zh-CN" altLang="en-US" smtClean="0"/>
              <a:t>22</a:t>
            </a:fld>
            <a:endParaRPr lang="zh-CN" altLang="en-US" dirty="0"/>
          </a:p>
        </p:txBody>
      </p:sp>
    </p:spTree>
    <p:extLst>
      <p:ext uri="{BB962C8B-B14F-4D97-AF65-F5344CB8AC3E}">
        <p14:creationId xmlns:p14="http://schemas.microsoft.com/office/powerpoint/2010/main" val="59390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PingFang SC" panose="020B0400000000000000" pitchFamily="34" charset="-122"/>
            </a:endParaRPr>
          </a:p>
        </p:txBody>
      </p:sp>
      <p:sp>
        <p:nvSpPr>
          <p:cNvPr id="4" name="灯片编号占位符 3"/>
          <p:cNvSpPr>
            <a:spLocks noGrp="1"/>
          </p:cNvSpPr>
          <p:nvPr>
            <p:ph type="sldNum" sz="quarter" idx="5"/>
          </p:nvPr>
        </p:nvSpPr>
        <p:spPr/>
        <p:txBody>
          <a:bodyPr/>
          <a:lstStyle/>
          <a:p>
            <a:fld id="{5A9F0AFC-48CF-49C0-954B-6A141C32AE05}" type="slidenum">
              <a:rPr lang="zh-CN" altLang="en-US" smtClean="0"/>
              <a:t>23</a:t>
            </a:fld>
            <a:endParaRPr lang="zh-CN" altLang="en-US" dirty="0"/>
          </a:p>
        </p:txBody>
      </p:sp>
    </p:spTree>
    <p:extLst>
      <p:ext uri="{BB962C8B-B14F-4D97-AF65-F5344CB8AC3E}">
        <p14:creationId xmlns:p14="http://schemas.microsoft.com/office/powerpoint/2010/main" val="4106841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PingFang SC" panose="020B0400000000000000" pitchFamily="34" charset="-122"/>
            </a:endParaRPr>
          </a:p>
        </p:txBody>
      </p:sp>
      <p:sp>
        <p:nvSpPr>
          <p:cNvPr id="4" name="灯片编号占位符 3"/>
          <p:cNvSpPr>
            <a:spLocks noGrp="1"/>
          </p:cNvSpPr>
          <p:nvPr>
            <p:ph type="sldNum" sz="quarter" idx="5"/>
          </p:nvPr>
        </p:nvSpPr>
        <p:spPr/>
        <p:txBody>
          <a:bodyPr/>
          <a:lstStyle/>
          <a:p>
            <a:fld id="{5A9F0AFC-48CF-49C0-954B-6A141C32AE05}" type="slidenum">
              <a:rPr lang="zh-CN" altLang="en-US" smtClean="0"/>
              <a:t>24</a:t>
            </a:fld>
            <a:endParaRPr lang="zh-CN" altLang="en-US" dirty="0"/>
          </a:p>
        </p:txBody>
      </p:sp>
    </p:spTree>
    <p:extLst>
      <p:ext uri="{BB962C8B-B14F-4D97-AF65-F5344CB8AC3E}">
        <p14:creationId xmlns:p14="http://schemas.microsoft.com/office/powerpoint/2010/main" val="3499407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PingFang SC" panose="020B0400000000000000" pitchFamily="34" charset="-122"/>
            </a:endParaRPr>
          </a:p>
        </p:txBody>
      </p:sp>
      <p:sp>
        <p:nvSpPr>
          <p:cNvPr id="4" name="灯片编号占位符 3"/>
          <p:cNvSpPr>
            <a:spLocks noGrp="1"/>
          </p:cNvSpPr>
          <p:nvPr>
            <p:ph type="sldNum" sz="quarter" idx="5"/>
          </p:nvPr>
        </p:nvSpPr>
        <p:spPr/>
        <p:txBody>
          <a:bodyPr/>
          <a:lstStyle/>
          <a:p>
            <a:fld id="{5A9F0AFC-48CF-49C0-954B-6A141C32AE05}" type="slidenum">
              <a:rPr lang="zh-CN" altLang="en-US" smtClean="0"/>
              <a:t>25</a:t>
            </a:fld>
            <a:endParaRPr lang="zh-CN" altLang="en-US" dirty="0"/>
          </a:p>
        </p:txBody>
      </p:sp>
    </p:spTree>
    <p:extLst>
      <p:ext uri="{BB962C8B-B14F-4D97-AF65-F5344CB8AC3E}">
        <p14:creationId xmlns:p14="http://schemas.microsoft.com/office/powerpoint/2010/main" val="4143777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PingFang SC" panose="020B0400000000000000" pitchFamily="34" charset="-122"/>
            </a:endParaRPr>
          </a:p>
        </p:txBody>
      </p:sp>
      <p:sp>
        <p:nvSpPr>
          <p:cNvPr id="4" name="灯片编号占位符 3"/>
          <p:cNvSpPr>
            <a:spLocks noGrp="1"/>
          </p:cNvSpPr>
          <p:nvPr>
            <p:ph type="sldNum" sz="quarter" idx="5"/>
          </p:nvPr>
        </p:nvSpPr>
        <p:spPr/>
        <p:txBody>
          <a:bodyPr/>
          <a:lstStyle/>
          <a:p>
            <a:fld id="{5A9F0AFC-48CF-49C0-954B-6A141C32AE05}" type="slidenum">
              <a:rPr lang="zh-CN" altLang="en-US" smtClean="0"/>
              <a:t>26</a:t>
            </a:fld>
            <a:endParaRPr lang="zh-CN" altLang="en-US" dirty="0"/>
          </a:p>
        </p:txBody>
      </p:sp>
    </p:spTree>
    <p:extLst>
      <p:ext uri="{BB962C8B-B14F-4D97-AF65-F5344CB8AC3E}">
        <p14:creationId xmlns:p14="http://schemas.microsoft.com/office/powerpoint/2010/main" val="1372091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PingFang SC" panose="020B0400000000000000" pitchFamily="34" charset="-122"/>
            </a:endParaRPr>
          </a:p>
        </p:txBody>
      </p:sp>
      <p:sp>
        <p:nvSpPr>
          <p:cNvPr id="4" name="灯片编号占位符 3"/>
          <p:cNvSpPr>
            <a:spLocks noGrp="1"/>
          </p:cNvSpPr>
          <p:nvPr>
            <p:ph type="sldNum" sz="quarter" idx="5"/>
          </p:nvPr>
        </p:nvSpPr>
        <p:spPr/>
        <p:txBody>
          <a:bodyPr/>
          <a:lstStyle/>
          <a:p>
            <a:fld id="{5A9F0AFC-48CF-49C0-954B-6A141C32AE05}" type="slidenum">
              <a:rPr lang="zh-CN" altLang="en-US" smtClean="0"/>
              <a:t>27</a:t>
            </a:fld>
            <a:endParaRPr lang="zh-CN" altLang="en-US" dirty="0"/>
          </a:p>
        </p:txBody>
      </p:sp>
    </p:spTree>
    <p:extLst>
      <p:ext uri="{BB962C8B-B14F-4D97-AF65-F5344CB8AC3E}">
        <p14:creationId xmlns:p14="http://schemas.microsoft.com/office/powerpoint/2010/main" val="38690489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PingFang SC" panose="020B0400000000000000" pitchFamily="34" charset="-122"/>
            </a:endParaRPr>
          </a:p>
        </p:txBody>
      </p:sp>
      <p:sp>
        <p:nvSpPr>
          <p:cNvPr id="4" name="灯片编号占位符 3"/>
          <p:cNvSpPr>
            <a:spLocks noGrp="1"/>
          </p:cNvSpPr>
          <p:nvPr>
            <p:ph type="sldNum" sz="quarter" idx="5"/>
          </p:nvPr>
        </p:nvSpPr>
        <p:spPr/>
        <p:txBody>
          <a:bodyPr/>
          <a:lstStyle/>
          <a:p>
            <a:fld id="{5A9F0AFC-48CF-49C0-954B-6A141C32AE05}" type="slidenum">
              <a:rPr lang="zh-CN" altLang="en-US" smtClean="0"/>
              <a:t>28</a:t>
            </a:fld>
            <a:endParaRPr lang="zh-CN" altLang="en-US" dirty="0"/>
          </a:p>
        </p:txBody>
      </p:sp>
    </p:spTree>
    <p:extLst>
      <p:ext uri="{BB962C8B-B14F-4D97-AF65-F5344CB8AC3E}">
        <p14:creationId xmlns:p14="http://schemas.microsoft.com/office/powerpoint/2010/main" val="2516299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PingFang SC" panose="020B0400000000000000" pitchFamily="34" charset="-122"/>
            </a:endParaRPr>
          </a:p>
        </p:txBody>
      </p:sp>
      <p:sp>
        <p:nvSpPr>
          <p:cNvPr id="4" name="灯片编号占位符 3"/>
          <p:cNvSpPr>
            <a:spLocks noGrp="1"/>
          </p:cNvSpPr>
          <p:nvPr>
            <p:ph type="sldNum" sz="quarter" idx="5"/>
          </p:nvPr>
        </p:nvSpPr>
        <p:spPr/>
        <p:txBody>
          <a:bodyPr/>
          <a:lstStyle/>
          <a:p>
            <a:fld id="{5A9F0AFC-48CF-49C0-954B-6A141C32AE05}" type="slidenum">
              <a:rPr lang="zh-CN" altLang="en-US" smtClean="0"/>
              <a:t>29</a:t>
            </a:fld>
            <a:endParaRPr lang="zh-CN" altLang="en-US" dirty="0"/>
          </a:p>
        </p:txBody>
      </p:sp>
    </p:spTree>
    <p:extLst>
      <p:ext uri="{BB962C8B-B14F-4D97-AF65-F5344CB8AC3E}">
        <p14:creationId xmlns:p14="http://schemas.microsoft.com/office/powerpoint/2010/main" val="2565827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PingFang SC" panose="020B0400000000000000" pitchFamily="34" charset="-122"/>
            </a:endParaRPr>
          </a:p>
        </p:txBody>
      </p:sp>
      <p:sp>
        <p:nvSpPr>
          <p:cNvPr id="4" name="灯片编号占位符 3"/>
          <p:cNvSpPr>
            <a:spLocks noGrp="1"/>
          </p:cNvSpPr>
          <p:nvPr>
            <p:ph type="sldNum" sz="quarter" idx="5"/>
          </p:nvPr>
        </p:nvSpPr>
        <p:spPr/>
        <p:txBody>
          <a:bodyPr/>
          <a:lstStyle/>
          <a:p>
            <a:fld id="{5A9F0AFC-48CF-49C0-954B-6A141C32AE05}" type="slidenum">
              <a:rPr lang="zh-CN" altLang="en-US" smtClean="0"/>
              <a:t>30</a:t>
            </a:fld>
            <a:endParaRPr lang="zh-CN" altLang="en-US" dirty="0"/>
          </a:p>
        </p:txBody>
      </p:sp>
    </p:spTree>
    <p:extLst>
      <p:ext uri="{BB962C8B-B14F-4D97-AF65-F5344CB8AC3E}">
        <p14:creationId xmlns:p14="http://schemas.microsoft.com/office/powerpoint/2010/main" val="2941005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PingFang SC" panose="020B0400000000000000" pitchFamily="34" charset="-122"/>
              </a:rPr>
              <a:t>大规模，分布式，虚拟化技术</a:t>
            </a:r>
            <a:endParaRPr lang="en-US" altLang="zh-CN" dirty="0">
              <a:latin typeface="PingFang SC" panose="020B0400000000000000" pitchFamily="34" charset="-122"/>
            </a:endParaRPr>
          </a:p>
          <a:p>
            <a:endParaRPr lang="en-US" altLang="zh-CN" dirty="0">
              <a:latin typeface="PingFang SC" panose="020B0400000000000000" pitchFamily="34" charset="-122"/>
            </a:endParaRPr>
          </a:p>
          <a:p>
            <a:r>
              <a:rPr lang="zh-CN" altLang="en-US" dirty="0">
                <a:latin typeface="PingFang SC" panose="020B0400000000000000" pitchFamily="34" charset="-122"/>
              </a:rPr>
              <a:t>两个突出属性：弹性和自缩放</a:t>
            </a:r>
            <a:endParaRPr lang="en-US" altLang="zh-CN" dirty="0">
              <a:latin typeface="PingFang SC" panose="020B0400000000000000" pitchFamily="34" charset="-122"/>
            </a:endParaRPr>
          </a:p>
          <a:p>
            <a:r>
              <a:rPr lang="zh-CN" altLang="en-US" sz="1200" dirty="0"/>
              <a:t>云平台的用户不需要一开始就获取所有的资源，而是需要</a:t>
            </a:r>
            <a:r>
              <a:rPr lang="zh-CN" altLang="en-US" sz="1200" dirty="0">
                <a:ln w="0"/>
              </a:rPr>
              <a:t>可变的资源</a:t>
            </a:r>
            <a:r>
              <a:rPr lang="zh-CN" altLang="en-US" sz="1200" dirty="0"/>
              <a:t>，将根据实际需求以动态的方式由服务商提供。</a:t>
            </a:r>
            <a:endParaRPr lang="en-US" altLang="zh-CN" sz="1200" dirty="0"/>
          </a:p>
          <a:p>
            <a:endParaRPr lang="en-US" altLang="zh-CN" sz="1200" dirty="0"/>
          </a:p>
          <a:p>
            <a:r>
              <a:rPr lang="zh-CN" altLang="en-US" sz="1200" dirty="0"/>
              <a:t>弹性和自缩放的策略是什么样的，什么时候需要</a:t>
            </a:r>
            <a:endParaRPr lang="en-US" altLang="zh-CN" sz="1200" dirty="0"/>
          </a:p>
        </p:txBody>
      </p:sp>
      <p:sp>
        <p:nvSpPr>
          <p:cNvPr id="4" name="灯片编号占位符 3"/>
          <p:cNvSpPr>
            <a:spLocks noGrp="1"/>
          </p:cNvSpPr>
          <p:nvPr>
            <p:ph type="sldNum" sz="quarter" idx="5"/>
          </p:nvPr>
        </p:nvSpPr>
        <p:spPr/>
        <p:txBody>
          <a:bodyPr/>
          <a:lstStyle/>
          <a:p>
            <a:fld id="{5A9F0AFC-48CF-49C0-954B-6A141C32AE05}" type="slidenum">
              <a:rPr lang="zh-CN" altLang="en-US" smtClean="0"/>
              <a:t>4</a:t>
            </a:fld>
            <a:endParaRPr lang="zh-CN" altLang="en-US" dirty="0"/>
          </a:p>
        </p:txBody>
      </p:sp>
    </p:spTree>
    <p:extLst>
      <p:ext uri="{BB962C8B-B14F-4D97-AF65-F5344CB8AC3E}">
        <p14:creationId xmlns:p14="http://schemas.microsoft.com/office/powerpoint/2010/main" val="270817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nSpc>
                <a:spcPct val="200000"/>
              </a:lnSpc>
            </a:pPr>
            <a:r>
              <a:rPr lang="zh-CN" altLang="en-US" sz="1200" dirty="0">
                <a:latin typeface="Lato" panose="020F0502020204030203" pitchFamily="34" charset="0"/>
                <a:ea typeface="PingFang SC" panose="020B0400000000000000" pitchFamily="34" charset="-122"/>
              </a:rPr>
              <a:t>弹性可以基于系统的处理能力，随时间调整可用资源到不同工作负载，不会导致这些资源的低效使用。</a:t>
            </a:r>
            <a:endParaRPr lang="en-US" altLang="zh-CN" sz="1200" dirty="0">
              <a:latin typeface="Lato" panose="020F0502020204030203" pitchFamily="34" charset="0"/>
              <a:ea typeface="PingFang SC" panose="020B0400000000000000" pitchFamily="34" charset="-122"/>
            </a:endParaRPr>
          </a:p>
          <a:p>
            <a:pPr indent="457200">
              <a:lnSpc>
                <a:spcPct val="200000"/>
              </a:lnSpc>
            </a:pPr>
            <a:r>
              <a:rPr lang="zh-CN" altLang="en-US" sz="1200" dirty="0">
                <a:latin typeface="Lato" panose="020F0502020204030203" pitchFamily="34" charset="0"/>
                <a:ea typeface="PingFang SC" panose="020B0400000000000000" pitchFamily="34" charset="-122"/>
              </a:rPr>
              <a:t>以不适当的方式提供的服务可能对服务产生两种后果：</a:t>
            </a:r>
            <a:endParaRPr lang="en-US" altLang="zh-CN" sz="1200" dirty="0">
              <a:latin typeface="Lato" panose="020F0502020204030203" pitchFamily="34" charset="0"/>
              <a:ea typeface="PingFang SC" panose="020B0400000000000000" pitchFamily="34" charset="-122"/>
            </a:endParaRPr>
          </a:p>
          <a:p>
            <a:pPr indent="457200" algn="ctr">
              <a:lnSpc>
                <a:spcPct val="200000"/>
              </a:lnSpc>
            </a:pPr>
            <a:r>
              <a:rPr lang="zh-CN" altLang="en-US" sz="12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供应不足</a:t>
            </a:r>
            <a:r>
              <a:rPr lang="en-US" altLang="zh-CN" sz="12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(under-provisioning)</a:t>
            </a:r>
            <a:r>
              <a:rPr lang="zh-CN" altLang="en-US" sz="12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、过度供应</a:t>
            </a:r>
            <a:r>
              <a:rPr lang="en-US" altLang="zh-CN" sz="12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(over-provisioning)</a:t>
            </a:r>
            <a:endParaRPr lang="en-US" altLang="zh-CN" sz="1200" dirty="0">
              <a:latin typeface="Lato" panose="020F0502020204030203" pitchFamily="34" charset="0"/>
              <a:ea typeface="PingFang SC" panose="020B0400000000000000" pitchFamily="34" charset="-122"/>
            </a:endParaRPr>
          </a:p>
          <a:p>
            <a:pPr indent="457200">
              <a:lnSpc>
                <a:spcPct val="200000"/>
              </a:lnSpc>
            </a:pPr>
            <a:r>
              <a:rPr lang="zh-CN" altLang="en-US" sz="1200" dirty="0">
                <a:latin typeface="Lato" panose="020F0502020204030203" pitchFamily="34" charset="0"/>
                <a:ea typeface="PingFang SC" panose="020B0400000000000000" pitchFamily="34" charset="-122"/>
              </a:rPr>
              <a:t>目前，大多数真实系统都是纯反应性的（</a:t>
            </a:r>
            <a:r>
              <a:rPr lang="en-US" altLang="zh-CN" sz="1200" dirty="0">
                <a:latin typeface="Lato" panose="020F0502020204030203" pitchFamily="34" charset="0"/>
                <a:ea typeface="PingFang SC" panose="020B0400000000000000" pitchFamily="34" charset="-122"/>
              </a:rPr>
              <a:t>Purely reactive</a:t>
            </a:r>
            <a:r>
              <a:rPr lang="zh-CN" altLang="en-US" sz="1200" dirty="0">
                <a:latin typeface="Lato" panose="020F0502020204030203" pitchFamily="34" charset="0"/>
                <a:ea typeface="PingFang SC" panose="020B0400000000000000" pitchFamily="34" charset="-122"/>
              </a:rPr>
              <a:t>）。只能根据当前负荷进行资源的分配，而资源的分配需要时间，当大并发来的时候，系统会来不及反应。而且它忽略了过去一段时间内工作荷载的变化。</a:t>
            </a:r>
          </a:p>
        </p:txBody>
      </p:sp>
      <p:sp>
        <p:nvSpPr>
          <p:cNvPr id="4" name="灯片编号占位符 3"/>
          <p:cNvSpPr>
            <a:spLocks noGrp="1"/>
          </p:cNvSpPr>
          <p:nvPr>
            <p:ph type="sldNum" sz="quarter" idx="5"/>
          </p:nvPr>
        </p:nvSpPr>
        <p:spPr/>
        <p:txBody>
          <a:bodyPr/>
          <a:lstStyle/>
          <a:p>
            <a:fld id="{5A9F0AFC-48CF-49C0-954B-6A141C32AE05}" type="slidenum">
              <a:rPr lang="zh-CN" altLang="en-US" smtClean="0"/>
              <a:t>5</a:t>
            </a:fld>
            <a:endParaRPr lang="zh-CN" altLang="en-US" dirty="0"/>
          </a:p>
        </p:txBody>
      </p:sp>
    </p:spTree>
    <p:extLst>
      <p:ext uri="{BB962C8B-B14F-4D97-AF65-F5344CB8AC3E}">
        <p14:creationId xmlns:p14="http://schemas.microsoft.com/office/powerpoint/2010/main" val="4125814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PingFang SC" panose="020B0400000000000000" pitchFamily="34" charset="-122"/>
            </a:endParaRPr>
          </a:p>
        </p:txBody>
      </p:sp>
      <p:sp>
        <p:nvSpPr>
          <p:cNvPr id="4" name="灯片编号占位符 3"/>
          <p:cNvSpPr>
            <a:spLocks noGrp="1"/>
          </p:cNvSpPr>
          <p:nvPr>
            <p:ph type="sldNum" sz="quarter" idx="5"/>
          </p:nvPr>
        </p:nvSpPr>
        <p:spPr/>
        <p:txBody>
          <a:bodyPr/>
          <a:lstStyle/>
          <a:p>
            <a:fld id="{5A9F0AFC-48CF-49C0-954B-6A141C32AE05}" type="slidenum">
              <a:rPr lang="zh-CN" altLang="en-US" smtClean="0"/>
              <a:t>6</a:t>
            </a:fld>
            <a:endParaRPr lang="zh-CN" altLang="en-US" dirty="0"/>
          </a:p>
        </p:txBody>
      </p:sp>
    </p:spTree>
    <p:extLst>
      <p:ext uri="{BB962C8B-B14F-4D97-AF65-F5344CB8AC3E}">
        <p14:creationId xmlns:p14="http://schemas.microsoft.com/office/powerpoint/2010/main" val="1979363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PingFang SC" panose="020B0400000000000000" pitchFamily="34" charset="-122"/>
              </a:rPr>
              <a:t>用原油价格来预测汽油价格</a:t>
            </a:r>
          </a:p>
        </p:txBody>
      </p:sp>
      <p:sp>
        <p:nvSpPr>
          <p:cNvPr id="4" name="灯片编号占位符 3"/>
          <p:cNvSpPr>
            <a:spLocks noGrp="1"/>
          </p:cNvSpPr>
          <p:nvPr>
            <p:ph type="sldNum" sz="quarter" idx="5"/>
          </p:nvPr>
        </p:nvSpPr>
        <p:spPr/>
        <p:txBody>
          <a:bodyPr/>
          <a:lstStyle/>
          <a:p>
            <a:fld id="{5A9F0AFC-48CF-49C0-954B-6A141C32AE05}" type="slidenum">
              <a:rPr lang="zh-CN" altLang="en-US" smtClean="0"/>
              <a:t>7</a:t>
            </a:fld>
            <a:endParaRPr lang="zh-CN" altLang="en-US" dirty="0"/>
          </a:p>
        </p:txBody>
      </p:sp>
    </p:spTree>
    <p:extLst>
      <p:ext uri="{BB962C8B-B14F-4D97-AF65-F5344CB8AC3E}">
        <p14:creationId xmlns:p14="http://schemas.microsoft.com/office/powerpoint/2010/main" val="908682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PingFang SC" panose="020B0400000000000000" pitchFamily="34" charset="-122"/>
              </a:rPr>
              <a:t>用原油价格来预测汽油价格</a:t>
            </a:r>
          </a:p>
        </p:txBody>
      </p:sp>
      <p:sp>
        <p:nvSpPr>
          <p:cNvPr id="4" name="灯片编号占位符 3"/>
          <p:cNvSpPr>
            <a:spLocks noGrp="1"/>
          </p:cNvSpPr>
          <p:nvPr>
            <p:ph type="sldNum" sz="quarter" idx="5"/>
          </p:nvPr>
        </p:nvSpPr>
        <p:spPr/>
        <p:txBody>
          <a:bodyPr/>
          <a:lstStyle/>
          <a:p>
            <a:fld id="{5A9F0AFC-48CF-49C0-954B-6A141C32AE05}" type="slidenum">
              <a:rPr lang="zh-CN" altLang="en-US" smtClean="0"/>
              <a:t>8</a:t>
            </a:fld>
            <a:endParaRPr lang="zh-CN" altLang="en-US" dirty="0"/>
          </a:p>
        </p:txBody>
      </p:sp>
    </p:spTree>
    <p:extLst>
      <p:ext uri="{BB962C8B-B14F-4D97-AF65-F5344CB8AC3E}">
        <p14:creationId xmlns:p14="http://schemas.microsoft.com/office/powerpoint/2010/main" val="2855450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PingFang SC" panose="020B0400000000000000" pitchFamily="34" charset="-122"/>
              </a:rPr>
              <a:t>用原油价格来预测汽油价格</a:t>
            </a:r>
          </a:p>
        </p:txBody>
      </p:sp>
      <p:sp>
        <p:nvSpPr>
          <p:cNvPr id="4" name="灯片编号占位符 3"/>
          <p:cNvSpPr>
            <a:spLocks noGrp="1"/>
          </p:cNvSpPr>
          <p:nvPr>
            <p:ph type="sldNum" sz="quarter" idx="5"/>
          </p:nvPr>
        </p:nvSpPr>
        <p:spPr/>
        <p:txBody>
          <a:bodyPr/>
          <a:lstStyle/>
          <a:p>
            <a:fld id="{5A9F0AFC-48CF-49C0-954B-6A141C32AE05}" type="slidenum">
              <a:rPr lang="zh-CN" altLang="en-US" smtClean="0"/>
              <a:t>9</a:t>
            </a:fld>
            <a:endParaRPr lang="zh-CN" altLang="en-US" dirty="0"/>
          </a:p>
        </p:txBody>
      </p:sp>
    </p:spTree>
    <p:extLst>
      <p:ext uri="{BB962C8B-B14F-4D97-AF65-F5344CB8AC3E}">
        <p14:creationId xmlns:p14="http://schemas.microsoft.com/office/powerpoint/2010/main" val="2871203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PingFang SC" panose="020B0400000000000000" pitchFamily="34" charset="-122"/>
            </a:endParaRPr>
          </a:p>
        </p:txBody>
      </p:sp>
      <p:sp>
        <p:nvSpPr>
          <p:cNvPr id="4" name="灯片编号占位符 3"/>
          <p:cNvSpPr>
            <a:spLocks noGrp="1"/>
          </p:cNvSpPr>
          <p:nvPr>
            <p:ph type="sldNum" sz="quarter" idx="5"/>
          </p:nvPr>
        </p:nvSpPr>
        <p:spPr/>
        <p:txBody>
          <a:bodyPr/>
          <a:lstStyle/>
          <a:p>
            <a:fld id="{5A9F0AFC-48CF-49C0-954B-6A141C32AE05}" type="slidenum">
              <a:rPr lang="zh-CN" altLang="en-US" smtClean="0"/>
              <a:t>10</a:t>
            </a:fld>
            <a:endParaRPr lang="zh-CN" altLang="en-US" dirty="0"/>
          </a:p>
        </p:txBody>
      </p:sp>
    </p:spTree>
    <p:extLst>
      <p:ext uri="{BB962C8B-B14F-4D97-AF65-F5344CB8AC3E}">
        <p14:creationId xmlns:p14="http://schemas.microsoft.com/office/powerpoint/2010/main" val="1240490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23764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b="0" i="0" baseline="0">
                <a:latin typeface="Lato" panose="020F0502020204030203" pitchFamily="34" charset="0"/>
                <a:ea typeface="+mj-ea"/>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b="0" i="0" baseline="0">
                <a:latin typeface="Lato" panose="020F0502020204030203" pitchFamily="34" charset="0"/>
                <a:ea typeface="PingFang SC" panose="020B0400000000000000"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b="0" i="0">
                <a:latin typeface="Lato" panose="020F0502020204030203" pitchFamily="34" charset="0"/>
                <a:ea typeface="PingFang SC" panose="020B0400000000000000" pitchFamily="34" charset="-122"/>
              </a:defRPr>
            </a:lvl1pPr>
          </a:lstStyle>
          <a:p>
            <a:fld id="{142B6578-AAF6-4D63-A545-F6C311EB50A4}" type="datetimeFigureOut">
              <a:rPr lang="zh-CN" altLang="en-US" smtClean="0"/>
              <a:pPr/>
              <a:t>2019/9/20</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b="0" i="0">
                <a:latin typeface="Lato" panose="020F0502020204030203" pitchFamily="34" charset="0"/>
                <a:ea typeface="PingFang SC" panose="020B0400000000000000" pitchFamily="34" charset="-122"/>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b="0" i="0">
                <a:latin typeface="Lato" panose="020F0502020204030203" pitchFamily="34" charset="0"/>
                <a:ea typeface="PingFang SC" panose="020B0400000000000000" pitchFamily="34" charset="-122"/>
              </a:defRPr>
            </a:lvl1pPr>
          </a:lstStyle>
          <a:p>
            <a:fld id="{32CCA8F1-65B7-4168-9E5A-D348FEC2CD71}" type="slidenum">
              <a:rPr lang="zh-CN" altLang="en-US" smtClean="0"/>
              <a:pPr/>
              <a:t>‹#›</a:t>
            </a:fld>
            <a:endParaRPr lang="zh-CN" altLang="en-US" dirty="0"/>
          </a:p>
        </p:txBody>
      </p:sp>
    </p:spTree>
    <p:extLst>
      <p:ext uri="{BB962C8B-B14F-4D97-AF65-F5344CB8AC3E}">
        <p14:creationId xmlns:p14="http://schemas.microsoft.com/office/powerpoint/2010/main" val="18609210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3" name="Rounded Rectangle 12"/>
          <p:cNvSpPr/>
          <p:nvPr userDrawn="1"/>
        </p:nvSpPr>
        <p:spPr>
          <a:xfrm>
            <a:off x="0" y="463101"/>
            <a:ext cx="142875" cy="416822"/>
          </a:xfrm>
          <a:prstGeom prst="roundRect">
            <a:avLst>
              <a:gd name="adj" fmla="val 0"/>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b="0" i="0" dirty="0">
              <a:solidFill>
                <a:prstClr val="white"/>
              </a:solidFill>
              <a:latin typeface="Lato" panose="020F0502020204030203" pitchFamily="34" charset="0"/>
              <a:ea typeface="PingFang SC" panose="020B0400000000000000" pitchFamily="34" charset="-122"/>
            </a:endParaRPr>
          </a:p>
        </p:txBody>
      </p:sp>
      <p:sp>
        <p:nvSpPr>
          <p:cNvPr id="7" name="Text Placeholder 10"/>
          <p:cNvSpPr>
            <a:spLocks noGrp="1"/>
          </p:cNvSpPr>
          <p:nvPr>
            <p:ph type="body" sz="quarter" idx="13"/>
          </p:nvPr>
        </p:nvSpPr>
        <p:spPr>
          <a:xfrm>
            <a:off x="509769" y="463101"/>
            <a:ext cx="3817473" cy="416822"/>
          </a:xfrm>
        </p:spPr>
        <p:txBody>
          <a:bodyPr lIns="0" tIns="0" rIns="0" bIns="0" anchor="b" anchorCtr="0">
            <a:noAutofit/>
          </a:bodyPr>
          <a:lstStyle>
            <a:lvl1pPr marL="0" indent="0">
              <a:lnSpc>
                <a:spcPct val="100000"/>
              </a:lnSpc>
              <a:buNone/>
              <a:defRPr sz="2400" b="0" i="0" baseline="0">
                <a:solidFill>
                  <a:schemeClr val="tx1">
                    <a:lumMod val="75000"/>
                    <a:lumOff val="25000"/>
                  </a:schemeClr>
                </a:solidFill>
                <a:latin typeface="Lato" panose="020F0502020204030203" pitchFamily="34" charset="0"/>
                <a:ea typeface="苹方 中等" panose="020B0400000000000000" pitchFamily="34" charset="-122"/>
              </a:defRPr>
            </a:lvl1pPr>
          </a:lstStyle>
          <a:p>
            <a:pPr lvl="0"/>
            <a:endParaRPr lang="id-ID" dirty="0"/>
          </a:p>
        </p:txBody>
      </p:sp>
      <p:sp>
        <p:nvSpPr>
          <p:cNvPr id="10" name="Rounded Rectangle 9"/>
          <p:cNvSpPr/>
          <p:nvPr userDrawn="1"/>
        </p:nvSpPr>
        <p:spPr>
          <a:xfrm>
            <a:off x="11471564" y="372774"/>
            <a:ext cx="431078" cy="29873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b="0" i="0" dirty="0">
              <a:solidFill>
                <a:prstClr val="white">
                  <a:lumMod val="50000"/>
                </a:prstClr>
              </a:solidFill>
              <a:latin typeface="Lato" panose="020F0502020204030203" pitchFamily="34" charset="0"/>
              <a:ea typeface="PingFang SC" panose="020B0400000000000000" pitchFamily="34" charset="-122"/>
            </a:endParaRPr>
          </a:p>
        </p:txBody>
      </p:sp>
      <p:sp>
        <p:nvSpPr>
          <p:cNvPr id="15" name="Slide Number Placeholder 5"/>
          <p:cNvSpPr>
            <a:spLocks noGrp="1"/>
          </p:cNvSpPr>
          <p:nvPr>
            <p:ph type="sldNum" sz="quarter" idx="12"/>
          </p:nvPr>
        </p:nvSpPr>
        <p:spPr>
          <a:xfrm>
            <a:off x="11471564" y="327460"/>
            <a:ext cx="431078" cy="389083"/>
          </a:xfrm>
        </p:spPr>
        <p:txBody>
          <a:bodyPr lIns="0" tIns="0" rIns="0" bIns="0"/>
          <a:lstStyle>
            <a:lvl1pPr algn="ctr">
              <a:defRPr sz="1000" b="0" i="0">
                <a:solidFill>
                  <a:schemeClr val="bg1">
                    <a:lumMod val="50000"/>
                  </a:schemeClr>
                </a:solidFill>
                <a:latin typeface="Lato" panose="020F0502020204030203" pitchFamily="34" charset="0"/>
              </a:defRPr>
            </a:lvl1pPr>
          </a:lstStyle>
          <a:p>
            <a:pPr>
              <a:defRPr/>
            </a:pPr>
            <a:fld id="{FCEE2C88-6C8F-484D-AF69-578F576B1F44}" type="slidenum">
              <a:rPr lang="en-US" smtClean="0">
                <a:solidFill>
                  <a:prstClr val="white">
                    <a:lumMod val="50000"/>
                  </a:prstClr>
                </a:solidFill>
              </a:rPr>
              <a:pPr>
                <a:defRPr/>
              </a:pPr>
              <a:t>‹#›</a:t>
            </a:fld>
            <a:endParaRPr lang="en-US" dirty="0">
              <a:solidFill>
                <a:prstClr val="white">
                  <a:lumMod val="50000"/>
                </a:prstClr>
              </a:solidFill>
            </a:endParaRPr>
          </a:p>
        </p:txBody>
      </p:sp>
    </p:spTree>
    <p:extLst>
      <p:ext uri="{BB962C8B-B14F-4D97-AF65-F5344CB8AC3E}">
        <p14:creationId xmlns:p14="http://schemas.microsoft.com/office/powerpoint/2010/main" val="42934267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10" name="Rounded Rectangle 9"/>
          <p:cNvSpPr/>
          <p:nvPr userDrawn="1"/>
        </p:nvSpPr>
        <p:spPr>
          <a:xfrm>
            <a:off x="11471564" y="372774"/>
            <a:ext cx="431078" cy="29873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b="0" i="0" dirty="0">
              <a:solidFill>
                <a:prstClr val="white">
                  <a:lumMod val="50000"/>
                </a:prstClr>
              </a:solidFill>
              <a:latin typeface="Lato" panose="020F0502020204030203" pitchFamily="34" charset="0"/>
              <a:ea typeface="PingFang SC" panose="020B0400000000000000" pitchFamily="34" charset="-122"/>
            </a:endParaRPr>
          </a:p>
        </p:txBody>
      </p:sp>
      <p:sp>
        <p:nvSpPr>
          <p:cNvPr id="15" name="Slide Number Placeholder 5"/>
          <p:cNvSpPr>
            <a:spLocks noGrp="1"/>
          </p:cNvSpPr>
          <p:nvPr>
            <p:ph type="sldNum" sz="quarter" idx="12"/>
          </p:nvPr>
        </p:nvSpPr>
        <p:spPr>
          <a:xfrm>
            <a:off x="11471564" y="327460"/>
            <a:ext cx="431078" cy="389083"/>
          </a:xfrm>
        </p:spPr>
        <p:txBody>
          <a:bodyPr lIns="0" tIns="0" rIns="0" bIns="0"/>
          <a:lstStyle>
            <a:lvl1pPr algn="ctr">
              <a:defRPr sz="1000" b="0" i="0">
                <a:solidFill>
                  <a:schemeClr val="bg1">
                    <a:lumMod val="50000"/>
                  </a:schemeClr>
                </a:solidFill>
                <a:latin typeface="Lato" panose="020F0502020204030203" pitchFamily="34" charset="0"/>
              </a:defRPr>
            </a:lvl1pPr>
          </a:lstStyle>
          <a:p>
            <a:pPr>
              <a:defRPr/>
            </a:pPr>
            <a:fld id="{FCEE2C88-6C8F-484D-AF69-578F576B1F44}" type="slidenum">
              <a:rPr lang="en-US" smtClean="0">
                <a:solidFill>
                  <a:prstClr val="white">
                    <a:lumMod val="50000"/>
                  </a:prstClr>
                </a:solidFill>
              </a:rPr>
              <a:pPr>
                <a:defRPr/>
              </a:pPr>
              <a:t>‹#›</a:t>
            </a:fld>
            <a:endParaRPr lang="en-US" dirty="0">
              <a:solidFill>
                <a:prstClr val="white">
                  <a:lumMod val="50000"/>
                </a:prstClr>
              </a:solidFill>
            </a:endParaRPr>
          </a:p>
        </p:txBody>
      </p:sp>
    </p:spTree>
    <p:extLst>
      <p:ext uri="{BB962C8B-B14F-4D97-AF65-F5344CB8AC3E}">
        <p14:creationId xmlns:p14="http://schemas.microsoft.com/office/powerpoint/2010/main" val="8154632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0361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40433D-233C-4225-80AD-63B5BC787A59}"/>
              </a:ext>
            </a:extLst>
          </p:cNvPr>
          <p:cNvSpPr>
            <a:spLocks noGrp="1"/>
          </p:cNvSpPr>
          <p:nvPr>
            <p:ph type="title"/>
          </p:nvPr>
        </p:nvSpPr>
        <p:spPr/>
        <p:txBody>
          <a:bodyPr/>
          <a:lstStyle>
            <a:lvl1pPr>
              <a:defRPr b="0" i="0">
                <a:latin typeface="Lato" panose="020F0502020204030203" pitchFamily="34" charset="0"/>
                <a:ea typeface="PingFang SC" panose="020B0400000000000000" pitchFamily="34"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CCF262E5-2710-43CC-983B-EE46BF852C10}"/>
              </a:ext>
            </a:extLst>
          </p:cNvPr>
          <p:cNvSpPr>
            <a:spLocks noGrp="1"/>
          </p:cNvSpPr>
          <p:nvPr>
            <p:ph type="dt" sz="half" idx="10"/>
          </p:nvPr>
        </p:nvSpPr>
        <p:spPr/>
        <p:txBody>
          <a:bodyPr/>
          <a:lstStyle>
            <a:lvl1pPr>
              <a:defRPr b="0" i="0">
                <a:latin typeface="Lato" panose="020F0502020204030203" pitchFamily="34" charset="0"/>
              </a:defRPr>
            </a:lvl1pPr>
          </a:lstStyle>
          <a:p>
            <a:pPr>
              <a:defRPr/>
            </a:pPr>
            <a:endParaRPr lang="en-US" dirty="0">
              <a:solidFill>
                <a:prstClr val="black">
                  <a:tint val="75000"/>
                </a:prstClr>
              </a:solidFill>
            </a:endParaRPr>
          </a:p>
        </p:txBody>
      </p:sp>
      <p:sp>
        <p:nvSpPr>
          <p:cNvPr id="4" name="页脚占位符 3">
            <a:extLst>
              <a:ext uri="{FF2B5EF4-FFF2-40B4-BE49-F238E27FC236}">
                <a16:creationId xmlns:a16="http://schemas.microsoft.com/office/drawing/2014/main" id="{0720D5F3-1602-4871-BE4B-CD7DB6908940}"/>
              </a:ext>
            </a:extLst>
          </p:cNvPr>
          <p:cNvSpPr>
            <a:spLocks noGrp="1"/>
          </p:cNvSpPr>
          <p:nvPr>
            <p:ph type="ftr" sz="quarter" idx="11"/>
          </p:nvPr>
        </p:nvSpPr>
        <p:spPr/>
        <p:txBody>
          <a:bodyPr/>
          <a:lstStyle>
            <a:lvl1pPr>
              <a:defRPr b="0" i="0">
                <a:latin typeface="Lato" panose="020F0502020204030203" pitchFamily="34" charset="0"/>
              </a:defRPr>
            </a:lvl1pPr>
          </a:lstStyle>
          <a:p>
            <a:pPr>
              <a:defRPr/>
            </a:pPr>
            <a:endParaRPr lang="en-US" dirty="0">
              <a:solidFill>
                <a:prstClr val="black">
                  <a:tint val="75000"/>
                </a:prstClr>
              </a:solidFill>
            </a:endParaRPr>
          </a:p>
        </p:txBody>
      </p:sp>
      <p:sp>
        <p:nvSpPr>
          <p:cNvPr id="5" name="灯片编号占位符 4">
            <a:extLst>
              <a:ext uri="{FF2B5EF4-FFF2-40B4-BE49-F238E27FC236}">
                <a16:creationId xmlns:a16="http://schemas.microsoft.com/office/drawing/2014/main" id="{DF3CE23F-511B-4F5D-83F9-9E591A879E93}"/>
              </a:ext>
            </a:extLst>
          </p:cNvPr>
          <p:cNvSpPr>
            <a:spLocks noGrp="1"/>
          </p:cNvSpPr>
          <p:nvPr>
            <p:ph type="sldNum" sz="quarter" idx="12"/>
          </p:nvPr>
        </p:nvSpPr>
        <p:spPr/>
        <p:txBody>
          <a:bodyPr/>
          <a:lstStyle>
            <a:lvl1pPr>
              <a:defRPr b="0" i="0">
                <a:latin typeface="Lato" panose="020F0502020204030203" pitchFamily="34" charset="0"/>
              </a:defRPr>
            </a:lvl1pPr>
          </a:lstStyle>
          <a:p>
            <a:pPr>
              <a:defRPr/>
            </a:pPr>
            <a:fld id="{FCEE2C88-6C8F-484D-AF69-578F576B1F44}"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268910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b="0" i="0" baseline="0">
                <a:latin typeface="Lato" panose="020F0502020204030203" pitchFamily="34" charset="0"/>
                <a:ea typeface="+mj-ea"/>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b="0" i="0" baseline="0">
                <a:latin typeface="Lato" panose="020F0502020204030203" pitchFamily="34" charset="0"/>
                <a:ea typeface="PingFang SC" panose="020B0400000000000000"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b="0" i="0">
                <a:latin typeface="Lato" panose="020F0502020204030203" pitchFamily="34" charset="0"/>
              </a:defRPr>
            </a:lvl1pPr>
          </a:lstStyle>
          <a:p>
            <a:fld id="{142B6578-AAF6-4D63-A545-F6C311EB50A4}" type="datetimeFigureOut">
              <a:rPr lang="zh-CN" altLang="en-US" smtClean="0"/>
              <a:pPr/>
              <a:t>2019/9/20</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b="0" i="0">
                <a:latin typeface="Lato" panose="020F0502020204030203" pitchFamily="34" charset="0"/>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b="0" i="0">
                <a:latin typeface="Lato" panose="020F0502020204030203" pitchFamily="34" charset="0"/>
              </a:defRPr>
            </a:lvl1pPr>
          </a:lstStyle>
          <a:p>
            <a:fld id="{32CCA8F1-65B7-4168-9E5A-D348FEC2CD71}" type="slidenum">
              <a:rPr lang="zh-CN" altLang="en-US" smtClean="0"/>
              <a:pPr/>
              <a:t>‹#›</a:t>
            </a:fld>
            <a:endParaRPr lang="zh-CN" altLang="en-US" dirty="0"/>
          </a:p>
        </p:txBody>
      </p:sp>
    </p:spTree>
    <p:extLst>
      <p:ext uri="{BB962C8B-B14F-4D97-AF65-F5344CB8AC3E}">
        <p14:creationId xmlns:p14="http://schemas.microsoft.com/office/powerpoint/2010/main" val="13920277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jpe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945731"/>
      </p:ext>
    </p:extLst>
  </p:cSld>
  <p:clrMap bg1="lt1" tx1="dk1" bg2="lt2" tx2="dk2" accent1="accent1" accent2="accent2" accent3="accent3" accent4="accent4" accent5="accent5" accent6="accent6" hlink="hlink" folHlink="folHlink"/>
  <p:sldLayoutIdLst>
    <p:sldLayoutId id="2147483668" r:id="rId1"/>
    <p:sldLayoutId id="2147483673" r:id="rId2"/>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Lato" panose="020F0502020204030203" pitchFamily="34" charset="0"/>
                <a:ea typeface="PingFang SC" panose="020B0400000000000000" pitchFamily="34" charset="-122"/>
              </a:defRPr>
            </a:lvl1pPr>
          </a:lstStyle>
          <a:p>
            <a:pPr>
              <a:defRPr/>
            </a:pPr>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Lato" panose="020F0502020204030203" pitchFamily="34" charset="0"/>
                <a:ea typeface="PingFang SC" panose="020B0400000000000000" pitchFamily="34" charset="-122"/>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Lato" panose="020F0502020204030203" pitchFamily="34" charset="0"/>
                <a:ea typeface="PingFang SC" panose="020B0400000000000000" pitchFamily="34" charset="-122"/>
              </a:defRPr>
            </a:lvl1pPr>
          </a:lstStyle>
          <a:p>
            <a:pPr>
              <a:defRPr/>
            </a:pPr>
            <a:fld id="{FCEE2C88-6C8F-484D-AF69-578F576B1F44}"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22511787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4" r:id="rId4"/>
    <p:sldLayoutId id="2147483675" r:id="rId5"/>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lang="en-US" sz="3000" b="0" i="0" kern="1200" baseline="0">
          <a:solidFill>
            <a:schemeClr val="tx1"/>
          </a:solidFill>
          <a:latin typeface="Lato" panose="020F0502020204030203" pitchFamily="34" charset="0"/>
          <a:ea typeface="PingFang SC" panose="020B0400000000000000" pitchFamily="34" charset="-122"/>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lang="en-US" sz="2400" b="0" i="0" kern="1200" baseline="0" dirty="0" smtClean="0">
          <a:solidFill>
            <a:schemeClr val="tx1"/>
          </a:solidFill>
          <a:effectLst/>
          <a:latin typeface="Lato" panose="020F0502020204030203" pitchFamily="34" charset="0"/>
          <a:ea typeface="PingFang SC" panose="020B0400000000000000" pitchFamily="34" charset="-122"/>
          <a:cs typeface="+mn-cs"/>
        </a:defRPr>
      </a:lvl1pPr>
      <a:lvl2pPr marL="685800" indent="-228600" algn="l" defTabSz="914400" rtl="0" eaLnBrk="1" latinLnBrk="0" hangingPunct="1">
        <a:lnSpc>
          <a:spcPct val="90000"/>
        </a:lnSpc>
        <a:spcBef>
          <a:spcPts val="500"/>
        </a:spcBef>
        <a:buFont typeface="Arial" pitchFamily="34" charset="0"/>
        <a:buChar char="•"/>
        <a:defRPr lang="en-US" sz="2000" b="0" i="0" kern="1200" baseline="0" dirty="0" smtClean="0">
          <a:solidFill>
            <a:schemeClr val="tx1"/>
          </a:solidFill>
          <a:effectLst/>
          <a:latin typeface="Lato" panose="020F0502020204030203" pitchFamily="34" charset="0"/>
          <a:ea typeface="PingFang SC" panose="020B0400000000000000" pitchFamily="34" charset="-122"/>
          <a:cs typeface="+mn-cs"/>
        </a:defRPr>
      </a:lvl2pPr>
      <a:lvl3pPr marL="1143000" indent="-228600" algn="l" defTabSz="914400" rtl="0" eaLnBrk="1" latinLnBrk="0" hangingPunct="1">
        <a:lnSpc>
          <a:spcPct val="90000"/>
        </a:lnSpc>
        <a:spcBef>
          <a:spcPts val="500"/>
        </a:spcBef>
        <a:buFont typeface="Arial" pitchFamily="34" charset="0"/>
        <a:buChar char="•"/>
        <a:defRPr lang="en-US" sz="1800" b="0" i="0" kern="1200" baseline="0" dirty="0" smtClean="0">
          <a:solidFill>
            <a:schemeClr val="tx1"/>
          </a:solidFill>
          <a:effectLst/>
          <a:latin typeface="Lato" panose="020F0502020204030203" pitchFamily="34" charset="0"/>
          <a:ea typeface="PingFang SC" panose="020B0400000000000000" pitchFamily="34" charset="-122"/>
          <a:cs typeface="+mn-cs"/>
        </a:defRPr>
      </a:lvl3pPr>
      <a:lvl4pPr marL="1600200" indent="-228600" algn="l" defTabSz="914400" rtl="0" eaLnBrk="1" latinLnBrk="0" hangingPunct="1">
        <a:lnSpc>
          <a:spcPct val="90000"/>
        </a:lnSpc>
        <a:spcBef>
          <a:spcPts val="500"/>
        </a:spcBef>
        <a:buFont typeface="Arial" pitchFamily="34" charset="0"/>
        <a:buChar char="•"/>
        <a:defRPr lang="en-US" sz="1600" b="0" i="0" kern="1200" baseline="0" dirty="0" smtClean="0">
          <a:solidFill>
            <a:schemeClr val="tx1"/>
          </a:solidFill>
          <a:effectLst/>
          <a:latin typeface="Lato" panose="020F0502020204030203" pitchFamily="34" charset="0"/>
          <a:ea typeface="PingFang SC" panose="020B0400000000000000" pitchFamily="34" charset="-122"/>
          <a:cs typeface="+mn-cs"/>
        </a:defRPr>
      </a:lvl4pPr>
      <a:lvl5pPr marL="2057400" indent="-228600" algn="l" defTabSz="914400" rtl="0" eaLnBrk="1" latinLnBrk="0" hangingPunct="1">
        <a:lnSpc>
          <a:spcPct val="90000"/>
        </a:lnSpc>
        <a:spcBef>
          <a:spcPts val="500"/>
        </a:spcBef>
        <a:buFont typeface="Arial" pitchFamily="34" charset="0"/>
        <a:buChar char="•"/>
        <a:defRPr lang="en-US" sz="1600" b="0" i="0" kern="1200" baseline="0" dirty="0">
          <a:solidFill>
            <a:schemeClr val="tx1"/>
          </a:solidFill>
          <a:effectLst/>
          <a:latin typeface="Lato" panose="020F0502020204030203" pitchFamily="34" charset="0"/>
          <a:ea typeface="PingFang SC" panose="020B0400000000000000" pitchFamily="34" charset="-122"/>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15.xml"/><Relationship Id="rId7" Type="http://schemas.openxmlformats.org/officeDocument/2006/relationships/image" Target="../media/image25.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80.png"/><Relationship Id="rId4" Type="http://schemas.openxmlformats.org/officeDocument/2006/relationships/image" Target="../media/image24.png"/><Relationship Id="rId9" Type="http://schemas.openxmlformats.org/officeDocument/2006/relationships/image" Target="../media/image25.w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24.png"/><Relationship Id="rId5" Type="http://schemas.openxmlformats.org/officeDocument/2006/relationships/image" Target="../media/image26.w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24.png"/><Relationship Id="rId5" Type="http://schemas.openxmlformats.org/officeDocument/2006/relationships/image" Target="../media/image27.wmf"/><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11" Type="http://schemas.microsoft.com/office/2007/relationships/hdphoto" Target="../media/hdphoto1.wdp"/><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hyperlink" Target="https://zhuanlan.zhihu.com/p/31809890" TargetMode="External"/><Relationship Id="rId4" Type="http://schemas.openxmlformats.org/officeDocument/2006/relationships/hyperlink" Target="https://sci-hub.tw/"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30.xml.rels><?xml version="1.0" encoding="UTF-8" standalone="yes"?>
<Relationships xmlns="http://schemas.openxmlformats.org/package/2006/relationships"><Relationship Id="rId8" Type="http://schemas.openxmlformats.org/officeDocument/2006/relationships/image" Target="../media/image43.tiff"/><Relationship Id="rId3" Type="http://schemas.openxmlformats.org/officeDocument/2006/relationships/image" Target="../media/image38.tiff"/><Relationship Id="rId7" Type="http://schemas.openxmlformats.org/officeDocument/2006/relationships/image" Target="../media/image42.tiff"/><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 Id="rId9" Type="http://schemas.openxmlformats.org/officeDocument/2006/relationships/image" Target="../media/image44.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6.tiff"/></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840162" y="-511830"/>
            <a:ext cx="8511676" cy="791552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Lato" panose="020F0502020204030203" pitchFamily="34" charset="0"/>
              <a:ea typeface="PingFang SC" panose="020B0400000000000000" pitchFamily="34" charset="-122"/>
              <a:cs typeface="+mn-ea"/>
              <a:sym typeface="+mn-lt"/>
            </a:endParaRPr>
          </a:p>
        </p:txBody>
      </p:sp>
      <p:sp>
        <p:nvSpPr>
          <p:cNvPr id="6" name="文本框 8"/>
          <p:cNvSpPr txBox="1"/>
          <p:nvPr/>
        </p:nvSpPr>
        <p:spPr>
          <a:xfrm>
            <a:off x="1840162" y="1931012"/>
            <a:ext cx="8511676" cy="1472391"/>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defRPr/>
            </a:pPr>
            <a:r>
              <a:rPr kumimoji="1" lang="en-US" altLang="zh-CN" sz="3200" b="1" dirty="0">
                <a:solidFill>
                  <a:schemeClr val="tx1">
                    <a:lumMod val="75000"/>
                    <a:lumOff val="25000"/>
                  </a:schemeClr>
                </a:solidFill>
                <a:latin typeface="Lato" panose="020F0502020204030203" pitchFamily="34" charset="0"/>
                <a:ea typeface="PingFang SC" panose="020B0400000000000000" pitchFamily="34" charset="-122"/>
                <a:cs typeface="+mn-ea"/>
                <a:sym typeface="+mn-lt"/>
              </a:rPr>
              <a:t>Multivariate </a:t>
            </a:r>
            <a:r>
              <a:rPr kumimoji="1" lang="en" altLang="zh-CN" sz="3200" b="1" dirty="0">
                <a:solidFill>
                  <a:schemeClr val="tx1">
                    <a:lumMod val="75000"/>
                    <a:lumOff val="25000"/>
                  </a:schemeClr>
                </a:solidFill>
                <a:latin typeface="Lato" panose="020F0502020204030203" pitchFamily="34" charset="0"/>
                <a:ea typeface="PingFang SC" panose="020B0400000000000000" pitchFamily="34" charset="-122"/>
                <a:cs typeface="+mn-ea"/>
                <a:sym typeface="+mn-lt"/>
              </a:rPr>
              <a:t>Time Series Work</a:t>
            </a:r>
            <a:r>
              <a:rPr kumimoji="1" lang="en-US" altLang="zh-CN" sz="3200" b="1" dirty="0">
                <a:solidFill>
                  <a:schemeClr val="tx1">
                    <a:lumMod val="75000"/>
                    <a:lumOff val="25000"/>
                  </a:schemeClr>
                </a:solidFill>
                <a:latin typeface="Lato" panose="020F0502020204030203" pitchFamily="34" charset="0"/>
                <a:ea typeface="PingFang SC" panose="020B0400000000000000" pitchFamily="34" charset="-122"/>
                <a:cs typeface="+mn-ea"/>
                <a:sym typeface="+mn-lt"/>
              </a:rPr>
              <a:t>load</a:t>
            </a:r>
            <a:r>
              <a:rPr kumimoji="1" lang="en" altLang="zh-CN" sz="3200" b="1" dirty="0">
                <a:solidFill>
                  <a:schemeClr val="tx1">
                    <a:lumMod val="75000"/>
                    <a:lumOff val="25000"/>
                  </a:schemeClr>
                </a:solidFill>
                <a:latin typeface="Lato" panose="020F0502020204030203" pitchFamily="34" charset="0"/>
                <a:ea typeface="PingFang SC" panose="020B0400000000000000" pitchFamily="34" charset="-122"/>
                <a:cs typeface="+mn-ea"/>
                <a:sym typeface="+mn-lt"/>
              </a:rPr>
              <a:t> </a:t>
            </a:r>
          </a:p>
          <a:p>
            <a:pPr algn="ctr">
              <a:lnSpc>
                <a:spcPct val="150000"/>
              </a:lnSpc>
              <a:defRPr/>
            </a:pPr>
            <a:r>
              <a:rPr kumimoji="1" lang="en" altLang="zh-CN" sz="3200" b="1" dirty="0">
                <a:solidFill>
                  <a:schemeClr val="tx1">
                    <a:lumMod val="75000"/>
                    <a:lumOff val="25000"/>
                  </a:schemeClr>
                </a:solidFill>
                <a:latin typeface="Lato" panose="020F0502020204030203" pitchFamily="34" charset="0"/>
                <a:ea typeface="PingFang SC" panose="020B0400000000000000" pitchFamily="34" charset="-122"/>
                <a:cs typeface="+mn-ea"/>
                <a:sym typeface="+mn-lt"/>
              </a:rPr>
              <a:t>Forecast</a:t>
            </a:r>
            <a:r>
              <a:rPr kumimoji="1" lang="en-US" altLang="zh-CN" sz="3200" b="1" dirty="0" err="1">
                <a:solidFill>
                  <a:schemeClr val="tx1">
                    <a:lumMod val="75000"/>
                    <a:lumOff val="25000"/>
                  </a:schemeClr>
                </a:solidFill>
                <a:latin typeface="Lato" panose="020F0502020204030203" pitchFamily="34" charset="0"/>
                <a:ea typeface="PingFang SC" panose="020B0400000000000000" pitchFamily="34" charset="-122"/>
                <a:cs typeface="+mn-ea"/>
                <a:sym typeface="+mn-lt"/>
              </a:rPr>
              <a:t>ing</a:t>
            </a:r>
            <a:r>
              <a:rPr kumimoji="1" lang="en" altLang="zh-CN" sz="3200" b="1" dirty="0">
                <a:solidFill>
                  <a:schemeClr val="tx1">
                    <a:lumMod val="75000"/>
                    <a:lumOff val="25000"/>
                  </a:schemeClr>
                </a:solidFill>
                <a:latin typeface="Lato" panose="020F0502020204030203" pitchFamily="34" charset="0"/>
                <a:ea typeface="PingFang SC" panose="020B0400000000000000" pitchFamily="34" charset="-122"/>
                <a:cs typeface="+mn-ea"/>
                <a:sym typeface="+mn-lt"/>
              </a:rPr>
              <a:t> Model for Clouds</a:t>
            </a:r>
            <a:endParaRPr kumimoji="1" lang="zh-CN" altLang="en-US" sz="3200" b="1" u="none" strike="noStrike" kern="1200" cap="none" spc="0" normalizeH="0" baseline="0" noProof="0" dirty="0">
              <a:ln>
                <a:noFill/>
              </a:ln>
              <a:solidFill>
                <a:schemeClr val="tx1">
                  <a:lumMod val="75000"/>
                  <a:lumOff val="25000"/>
                </a:schemeClr>
              </a:solidFill>
              <a:effectLst/>
              <a:uLnTx/>
              <a:uFillTx/>
              <a:latin typeface="Lato" panose="020F0502020204030203" pitchFamily="34" charset="0"/>
              <a:ea typeface="PingFang SC" panose="020B0400000000000000" pitchFamily="34" charset="-122"/>
              <a:cs typeface="+mn-ea"/>
              <a:sym typeface="+mn-lt"/>
            </a:endParaRPr>
          </a:p>
        </p:txBody>
      </p:sp>
      <p:sp>
        <p:nvSpPr>
          <p:cNvPr id="8" name="椭圆 7"/>
          <p:cNvSpPr/>
          <p:nvPr/>
        </p:nvSpPr>
        <p:spPr>
          <a:xfrm>
            <a:off x="1468959" y="-1160759"/>
            <a:ext cx="9254082" cy="9213378"/>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Lato" panose="020F0502020204030203" pitchFamily="34" charset="0"/>
              <a:ea typeface="PingFang SC" panose="020B0400000000000000" pitchFamily="34" charset="-122"/>
              <a:cs typeface="+mn-ea"/>
              <a:sym typeface="+mn-lt"/>
            </a:endParaRPr>
          </a:p>
        </p:txBody>
      </p:sp>
      <p:grpSp>
        <p:nvGrpSpPr>
          <p:cNvPr id="9" name="组合 8"/>
          <p:cNvGrpSpPr/>
          <p:nvPr/>
        </p:nvGrpSpPr>
        <p:grpSpPr>
          <a:xfrm>
            <a:off x="1937611" y="930360"/>
            <a:ext cx="8065769" cy="5446338"/>
            <a:chOff x="2063111" y="930360"/>
            <a:chExt cx="8065769" cy="5446338"/>
          </a:xfrm>
        </p:grpSpPr>
        <p:sp>
          <p:nvSpPr>
            <p:cNvPr id="10" name="椭圆 9"/>
            <p:cNvSpPr/>
            <p:nvPr/>
          </p:nvSpPr>
          <p:spPr>
            <a:xfrm>
              <a:off x="2063111" y="930360"/>
              <a:ext cx="340938" cy="340938"/>
            </a:xfrm>
            <a:prstGeom prst="ellipse">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Lato" panose="020F0502020204030203" pitchFamily="34" charset="0"/>
                <a:ea typeface="PingFang SC" panose="020B0400000000000000" pitchFamily="34" charset="-122"/>
                <a:cs typeface="+mn-ea"/>
                <a:sym typeface="+mn-lt"/>
              </a:endParaRPr>
            </a:p>
          </p:txBody>
        </p:sp>
        <p:sp>
          <p:nvSpPr>
            <p:cNvPr id="11" name="椭圆 10"/>
            <p:cNvSpPr/>
            <p:nvPr/>
          </p:nvSpPr>
          <p:spPr>
            <a:xfrm>
              <a:off x="9787942" y="6035760"/>
              <a:ext cx="340938" cy="340938"/>
            </a:xfrm>
            <a:prstGeom prst="ellipse">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Lato" panose="020F0502020204030203" pitchFamily="34" charset="0"/>
                <a:ea typeface="PingFang SC" panose="020B0400000000000000" pitchFamily="34" charset="-122"/>
                <a:cs typeface="+mn-ea"/>
                <a:sym typeface="+mn-lt"/>
              </a:endParaRPr>
            </a:p>
          </p:txBody>
        </p:sp>
      </p:grpSp>
      <p:sp>
        <p:nvSpPr>
          <p:cNvPr id="14" name="文本框 8">
            <a:extLst>
              <a:ext uri="{FF2B5EF4-FFF2-40B4-BE49-F238E27FC236}">
                <a16:creationId xmlns:a16="http://schemas.microsoft.com/office/drawing/2014/main" id="{C1FADD6B-65EF-CF45-BB80-3734C44506D1}"/>
              </a:ext>
            </a:extLst>
          </p:cNvPr>
          <p:cNvSpPr txBox="1"/>
          <p:nvPr/>
        </p:nvSpPr>
        <p:spPr>
          <a:xfrm>
            <a:off x="4742926" y="4730506"/>
            <a:ext cx="2706143" cy="461665"/>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kumimoji="1" lang="en-US" altLang="zh-CN" sz="2400" dirty="0">
                <a:solidFill>
                  <a:schemeClr val="bg2">
                    <a:lumMod val="50000"/>
                  </a:schemeClr>
                </a:solidFill>
                <a:latin typeface="Lato" panose="020F0502020204030203" pitchFamily="34" charset="0"/>
                <a:ea typeface="PingFang SC" panose="020B0400000000000000" pitchFamily="34" charset="-122"/>
                <a:cs typeface="+mn-ea"/>
                <a:sym typeface="+mn-lt"/>
              </a:rPr>
              <a:t>2019.9.20</a:t>
            </a:r>
            <a:r>
              <a:rPr kumimoji="1" lang="zh-CN" altLang="en-US" sz="2400" dirty="0">
                <a:solidFill>
                  <a:schemeClr val="bg2">
                    <a:lumMod val="50000"/>
                  </a:schemeClr>
                </a:solidFill>
                <a:ea typeface="PingFang SC" panose="020B0400000000000000" pitchFamily="34" charset="-122"/>
                <a:cs typeface="+mn-ea"/>
                <a:sym typeface="+mn-lt"/>
              </a:rPr>
              <a:t>    周绍景</a:t>
            </a:r>
            <a:endParaRPr kumimoji="1" lang="zh-CN" altLang="en-US" sz="2400" u="none" strike="noStrike" kern="1200" cap="none" spc="0" normalizeH="0" baseline="0" noProof="0" dirty="0">
              <a:ln>
                <a:noFill/>
              </a:ln>
              <a:solidFill>
                <a:schemeClr val="bg2">
                  <a:lumMod val="50000"/>
                </a:schemeClr>
              </a:solidFill>
              <a:effectLst/>
              <a:uLnTx/>
              <a:uFillTx/>
              <a:ea typeface="PingFang SC" panose="020B0400000000000000" pitchFamily="34" charset="-122"/>
              <a:cs typeface="+mn-ea"/>
              <a:sym typeface="+mn-lt"/>
            </a:endParaRPr>
          </a:p>
        </p:txBody>
      </p:sp>
      <p:sp>
        <p:nvSpPr>
          <p:cNvPr id="15" name="文本框 8">
            <a:extLst>
              <a:ext uri="{FF2B5EF4-FFF2-40B4-BE49-F238E27FC236}">
                <a16:creationId xmlns:a16="http://schemas.microsoft.com/office/drawing/2014/main" id="{B2FD244F-CDEF-DA42-AFFF-82833379353D}"/>
              </a:ext>
            </a:extLst>
          </p:cNvPr>
          <p:cNvSpPr txBox="1"/>
          <p:nvPr/>
        </p:nvSpPr>
        <p:spPr>
          <a:xfrm>
            <a:off x="2703573" y="3796669"/>
            <a:ext cx="6784847" cy="523220"/>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a:defRPr/>
            </a:pPr>
            <a:r>
              <a:rPr kumimoji="1" lang="zh-CN" altLang="en-US" sz="2800" dirty="0">
                <a:solidFill>
                  <a:schemeClr val="tx1">
                    <a:lumMod val="75000"/>
                    <a:lumOff val="25000"/>
                  </a:schemeClr>
                </a:solidFill>
                <a:latin typeface="PingFang SC Medium" panose="020B0400000000000000" pitchFamily="34" charset="-122"/>
                <a:ea typeface="PingFang SC Medium" panose="020B0400000000000000" pitchFamily="34" charset="-122"/>
                <a:cs typeface="+mn-ea"/>
                <a:sym typeface="+mn-lt"/>
              </a:rPr>
              <a:t>云计算中多变量时间序列工作负载预测</a:t>
            </a:r>
            <a:endParaRPr kumimoji="1" lang="zh-CN" altLang="en-US" sz="2800" u="none" strike="noStrike" kern="1200" cap="none" spc="0" normalizeH="0" baseline="0" noProof="0" dirty="0">
              <a:ln>
                <a:noFill/>
              </a:ln>
              <a:solidFill>
                <a:schemeClr val="tx1">
                  <a:lumMod val="75000"/>
                  <a:lumOff val="25000"/>
                </a:schemeClr>
              </a:solidFill>
              <a:effectLst/>
              <a:uLnTx/>
              <a:uFillTx/>
              <a:latin typeface="PingFang SC Medium" panose="020B0400000000000000" pitchFamily="34" charset="-122"/>
              <a:ea typeface="PingFang SC Medium" panose="020B0400000000000000" pitchFamily="34" charset="-122"/>
              <a:cs typeface="+mn-ea"/>
              <a:sym typeface="+mn-lt"/>
            </a:endParaRPr>
          </a:p>
        </p:txBody>
      </p:sp>
    </p:spTree>
    <p:extLst>
      <p:ext uri="{BB962C8B-B14F-4D97-AF65-F5344CB8AC3E}">
        <p14:creationId xmlns:p14="http://schemas.microsoft.com/office/powerpoint/2010/main" val="26130305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5EAE54-68E2-43D8-8460-7DA5420F9915}"/>
              </a:ext>
            </a:extLst>
          </p:cNvPr>
          <p:cNvSpPr>
            <a:spLocks noGrp="1"/>
          </p:cNvSpPr>
          <p:nvPr>
            <p:ph type="body" sz="quarter" idx="13"/>
          </p:nvPr>
        </p:nvSpPr>
        <p:spPr>
          <a:xfrm>
            <a:off x="509769" y="463101"/>
            <a:ext cx="3104287" cy="416822"/>
          </a:xfrm>
        </p:spPr>
        <p:txBody>
          <a:bodyPr/>
          <a:lstStyle/>
          <a:p>
            <a:r>
              <a:rPr lang="zh-CN" altLang="en-US" b="1" dirty="0">
                <a:ea typeface="PingFang SC" panose="020B0400000000000000" pitchFamily="34" charset="-122"/>
              </a:rPr>
              <a:t>多变量时间序列预测</a:t>
            </a:r>
          </a:p>
        </p:txBody>
      </p:sp>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10</a:t>
            </a:fld>
            <a:endParaRPr lang="en-US" dirty="0">
              <a:solidFill>
                <a:prstClr val="white">
                  <a:lumMod val="50000"/>
                </a:prstClr>
              </a:solidFill>
            </a:endParaRPr>
          </a:p>
        </p:txBody>
      </p:sp>
      <p:sp>
        <p:nvSpPr>
          <p:cNvPr id="5" name="文本框 4">
            <a:extLst>
              <a:ext uri="{FF2B5EF4-FFF2-40B4-BE49-F238E27FC236}">
                <a16:creationId xmlns:a16="http://schemas.microsoft.com/office/drawing/2014/main" id="{10FD4F77-C42C-482A-88D6-FCCBD2E03197}"/>
              </a:ext>
            </a:extLst>
          </p:cNvPr>
          <p:cNvSpPr txBox="1"/>
          <p:nvPr/>
        </p:nvSpPr>
        <p:spPr>
          <a:xfrm>
            <a:off x="701675" y="1569266"/>
            <a:ext cx="10795000" cy="4202048"/>
          </a:xfrm>
          <a:prstGeom prst="rect">
            <a:avLst/>
          </a:prstGeom>
          <a:noFill/>
        </p:spPr>
        <p:txBody>
          <a:bodyPr wrap="square" rtlCol="0" anchor="ctr">
            <a:spAutoFit/>
          </a:bodyPr>
          <a:lstStyle/>
          <a:p>
            <a:pPr indent="457200">
              <a:lnSpc>
                <a:spcPct val="150000"/>
              </a:lnSpc>
            </a:pPr>
            <a:r>
              <a:rPr lang="zh-CN" altLang="en-US" sz="2000" dirty="0">
                <a:latin typeface="Lato" panose="020F0502020204030203" pitchFamily="34" charset="0"/>
                <a:ea typeface="PingFang SC" panose="020B0400000000000000" pitchFamily="34" charset="-122"/>
              </a:rPr>
              <a:t>在弹性云系统中，主要考虑的变量与平台提供的主要资源的使用有关，如：</a:t>
            </a:r>
            <a:r>
              <a:rPr lang="en" altLang="zh-CN"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CPU</a:t>
            </a:r>
            <a:r>
              <a:rPr lang="zh-CN" altLang="en-US"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和内存利用率、磁盘空间、带宽等</a:t>
            </a:r>
            <a:r>
              <a:rPr lang="zh-CN" altLang="en-US" sz="2000" dirty="0">
                <a:latin typeface="Lato" panose="020F0502020204030203" pitchFamily="34" charset="0"/>
                <a:ea typeface="PingFang SC" panose="020B0400000000000000" pitchFamily="34" charset="-122"/>
              </a:rPr>
              <a:t>。</a:t>
            </a:r>
          </a:p>
          <a:p>
            <a:pPr indent="457200">
              <a:lnSpc>
                <a:spcPct val="150000"/>
              </a:lnSpc>
            </a:pPr>
            <a:r>
              <a:rPr lang="en" altLang="zh-CN" sz="2000" dirty="0">
                <a:latin typeface="Lato" panose="020F0502020204030203" pitchFamily="34" charset="0"/>
                <a:ea typeface="PingFang SC" panose="020B0400000000000000" pitchFamily="34" charset="-122"/>
              </a:rPr>
              <a:t>CPU</a:t>
            </a:r>
            <a:r>
              <a:rPr lang="zh-CN" altLang="en-US" sz="2000" dirty="0">
                <a:latin typeface="Lato" panose="020F0502020204030203" pitchFamily="34" charset="0"/>
                <a:ea typeface="PingFang SC" panose="020B0400000000000000" pitchFamily="34" charset="-122"/>
              </a:rPr>
              <a:t>负载和内存使用是为计算机系统中最重要和最有限的资源，也是云平台的主要瓶颈。</a:t>
            </a:r>
          </a:p>
          <a:p>
            <a:pPr indent="457200">
              <a:lnSpc>
                <a:spcPct val="150000"/>
              </a:lnSpc>
            </a:pPr>
            <a:endParaRPr lang="zh-CN" altLang="en-US" sz="2000" dirty="0">
              <a:latin typeface="Lato" panose="020F0502020204030203" pitchFamily="34" charset="0"/>
              <a:ea typeface="PingFang SC" panose="020B0400000000000000" pitchFamily="34" charset="-122"/>
            </a:endParaRPr>
          </a:p>
          <a:p>
            <a:pPr indent="457200">
              <a:lnSpc>
                <a:spcPct val="150000"/>
              </a:lnSpc>
            </a:pPr>
            <a:r>
              <a:rPr lang="zh-CN" altLang="en-US" sz="2000" dirty="0">
                <a:latin typeface="Lato" panose="020F0502020204030203" pitchFamily="34" charset="0"/>
                <a:ea typeface="PingFang SC" panose="020B0400000000000000" pitchFamily="34" charset="-122"/>
              </a:rPr>
              <a:t>我们将重点放在</a:t>
            </a:r>
            <a:r>
              <a:rPr lang="en" altLang="zh-CN" sz="2000" dirty="0">
                <a:latin typeface="Lato" panose="020F0502020204030203" pitchFamily="34" charset="0"/>
                <a:ea typeface="PingFang SC" panose="020B0400000000000000" pitchFamily="34" charset="-122"/>
              </a:rPr>
              <a:t>CPU</a:t>
            </a:r>
            <a:r>
              <a:rPr lang="zh-CN" altLang="en-US" sz="2000" dirty="0">
                <a:latin typeface="Lato" panose="020F0502020204030203" pitchFamily="34" charset="0"/>
                <a:ea typeface="PingFang SC" panose="020B0400000000000000" pitchFamily="34" charset="-122"/>
              </a:rPr>
              <a:t>使用率</a:t>
            </a:r>
            <a:r>
              <a:rPr lang="en-US" altLang="zh-CN" sz="2000" dirty="0">
                <a:latin typeface="Lato" panose="020F0502020204030203" pitchFamily="34" charset="0"/>
                <a:ea typeface="PingFang SC" panose="020B0400000000000000" pitchFamily="34" charset="-122"/>
              </a:rPr>
              <a:t>(</a:t>
            </a:r>
            <a:r>
              <a:rPr lang="en" altLang="zh-CN" sz="2000" dirty="0">
                <a:latin typeface="Lato" panose="020F0502020204030203" pitchFamily="34" charset="0"/>
                <a:ea typeface="PingFang SC" panose="020B0400000000000000" pitchFamily="34" charset="-122"/>
              </a:rPr>
              <a:t>CPU usage/CPU rate)</a:t>
            </a:r>
            <a:r>
              <a:rPr lang="zh-CN" altLang="en-US" sz="2000" dirty="0">
                <a:latin typeface="Lato" panose="020F0502020204030203" pitchFamily="34" charset="0"/>
                <a:ea typeface="PingFang SC" panose="020B0400000000000000" pitchFamily="34" charset="-122"/>
              </a:rPr>
              <a:t>上，以每个时间单位的</a:t>
            </a:r>
            <a:r>
              <a:rPr lang="en" altLang="zh-CN" sz="2000" dirty="0">
                <a:latin typeface="Lato" panose="020F0502020204030203" pitchFamily="34" charset="0"/>
                <a:ea typeface="PingFang SC" panose="020B0400000000000000" pitchFamily="34" charset="-122"/>
              </a:rPr>
              <a:t>CPU</a:t>
            </a:r>
            <a:r>
              <a:rPr lang="zh-CN" altLang="en-US" sz="2000" dirty="0">
                <a:latin typeface="Lato" panose="020F0502020204030203" pitchFamily="34" charset="0"/>
                <a:ea typeface="PingFang SC" panose="020B0400000000000000" pitchFamily="34" charset="-122"/>
              </a:rPr>
              <a:t>核心为单位进行测量。将每</a:t>
            </a:r>
            <a:r>
              <a:rPr lang="en-US" altLang="zh-CN" sz="2000" dirty="0">
                <a:latin typeface="Lato" panose="020F0502020204030203" pitchFamily="34" charset="0"/>
                <a:ea typeface="PingFang SC" panose="020B0400000000000000" pitchFamily="34" charset="-122"/>
              </a:rPr>
              <a:t>5</a:t>
            </a:r>
            <a:r>
              <a:rPr lang="zh-CN" altLang="en-US" sz="2000" dirty="0">
                <a:latin typeface="Lato" panose="020F0502020204030203" pitchFamily="34" charset="0"/>
                <a:ea typeface="PingFang SC" panose="020B0400000000000000" pitchFamily="34" charset="-122"/>
              </a:rPr>
              <a:t>分钟的</a:t>
            </a:r>
            <a:r>
              <a:rPr lang="en" altLang="zh-CN" sz="2000" dirty="0">
                <a:latin typeface="Lato" panose="020F0502020204030203" pitchFamily="34" charset="0"/>
                <a:ea typeface="PingFang SC" panose="020B0400000000000000" pitchFamily="34" charset="-122"/>
              </a:rPr>
              <a:t>CPU</a:t>
            </a:r>
            <a:r>
              <a:rPr lang="zh-CN" altLang="en-US" sz="2000" dirty="0">
                <a:latin typeface="Lato" panose="020F0502020204030203" pitchFamily="34" charset="0"/>
                <a:ea typeface="PingFang SC" panose="020B0400000000000000" pitchFamily="34" charset="-122"/>
              </a:rPr>
              <a:t>使用率组成一个时间序列，并将其提供给我们的预测模块。</a:t>
            </a:r>
          </a:p>
          <a:p>
            <a:pPr indent="457200">
              <a:lnSpc>
                <a:spcPct val="150000"/>
              </a:lnSpc>
            </a:pPr>
            <a:endParaRPr lang="zh-CN" altLang="en-US" sz="2000" dirty="0">
              <a:latin typeface="Lato" panose="020F0502020204030203" pitchFamily="34" charset="0"/>
              <a:ea typeface="PingFang SC" panose="020B0400000000000000" pitchFamily="34" charset="-122"/>
            </a:endParaRPr>
          </a:p>
          <a:p>
            <a:pPr indent="457200">
              <a:lnSpc>
                <a:spcPct val="150000"/>
              </a:lnSpc>
            </a:pPr>
            <a:r>
              <a:rPr lang="zh-CN" altLang="en-US" sz="2000" dirty="0">
                <a:latin typeface="Lato" panose="020F0502020204030203" pitchFamily="34" charset="0"/>
                <a:ea typeface="PingFang SC" panose="020B0400000000000000" pitchFamily="34" charset="-122"/>
              </a:rPr>
              <a:t>预测模块的输出可定义为系统在下一个时间步骤中所需的虚拟化资源总量（以</a:t>
            </a:r>
            <a:r>
              <a:rPr lang="en" altLang="zh-CN" sz="2000" dirty="0">
                <a:latin typeface="Lato" panose="020F0502020204030203" pitchFamily="34" charset="0"/>
                <a:ea typeface="PingFang SC" panose="020B0400000000000000" pitchFamily="34" charset="-122"/>
              </a:rPr>
              <a:t>CPU</a:t>
            </a:r>
            <a:r>
              <a:rPr lang="zh-CN" altLang="en-US" sz="2000" dirty="0">
                <a:latin typeface="Lato" panose="020F0502020204030203" pitchFamily="34" charset="0"/>
                <a:ea typeface="PingFang SC" panose="020B0400000000000000" pitchFamily="34" charset="-122"/>
              </a:rPr>
              <a:t>核心数量来衡量）。</a:t>
            </a:r>
          </a:p>
        </p:txBody>
      </p:sp>
    </p:spTree>
    <p:extLst>
      <p:ext uri="{BB962C8B-B14F-4D97-AF65-F5344CB8AC3E}">
        <p14:creationId xmlns:p14="http://schemas.microsoft.com/office/powerpoint/2010/main" val="23252621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5EAE54-68E2-43D8-8460-7DA5420F9915}"/>
              </a:ext>
            </a:extLst>
          </p:cNvPr>
          <p:cNvSpPr>
            <a:spLocks noGrp="1"/>
          </p:cNvSpPr>
          <p:nvPr>
            <p:ph type="body" sz="quarter" idx="13"/>
          </p:nvPr>
        </p:nvSpPr>
        <p:spPr>
          <a:xfrm>
            <a:off x="509769" y="463101"/>
            <a:ext cx="3104287" cy="416822"/>
          </a:xfrm>
        </p:spPr>
        <p:txBody>
          <a:bodyPr/>
          <a:lstStyle/>
          <a:p>
            <a:r>
              <a:rPr lang="zh-CN" altLang="en-US" b="1" dirty="0">
                <a:ea typeface="PingFang SC" panose="020B0400000000000000" pitchFamily="34" charset="-122"/>
              </a:rPr>
              <a:t>多变量时间序列预测</a:t>
            </a:r>
          </a:p>
        </p:txBody>
      </p:sp>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11</a:t>
            </a:fld>
            <a:endParaRPr lang="en-US" dirty="0">
              <a:solidFill>
                <a:prstClr val="white">
                  <a:lumMod val="50000"/>
                </a:prstClr>
              </a:solidFill>
            </a:endParaRPr>
          </a:p>
        </p:txBody>
      </p:sp>
      <p:grpSp>
        <p:nvGrpSpPr>
          <p:cNvPr id="7" name="组合 6">
            <a:extLst>
              <a:ext uri="{FF2B5EF4-FFF2-40B4-BE49-F238E27FC236}">
                <a16:creationId xmlns:a16="http://schemas.microsoft.com/office/drawing/2014/main" id="{E73D4832-7DDF-7F47-91EB-4D6105BB0195}"/>
              </a:ext>
            </a:extLst>
          </p:cNvPr>
          <p:cNvGrpSpPr/>
          <p:nvPr/>
        </p:nvGrpSpPr>
        <p:grpSpPr>
          <a:xfrm>
            <a:off x="819685" y="1760870"/>
            <a:ext cx="10795000" cy="3077283"/>
            <a:chOff x="695325" y="2836302"/>
            <a:chExt cx="10842424" cy="3077283"/>
          </a:xfrm>
        </p:grpSpPr>
        <p:grpSp>
          <p:nvGrpSpPr>
            <p:cNvPr id="8" name="í$ḻîḋê">
              <a:extLst>
                <a:ext uri="{FF2B5EF4-FFF2-40B4-BE49-F238E27FC236}">
                  <a16:creationId xmlns:a16="http://schemas.microsoft.com/office/drawing/2014/main" id="{0250ECCC-E61B-B048-AD45-6676FA2DD6C3}"/>
                </a:ext>
              </a:extLst>
            </p:cNvPr>
            <p:cNvGrpSpPr/>
            <p:nvPr/>
          </p:nvGrpSpPr>
          <p:grpSpPr>
            <a:xfrm>
              <a:off x="3744883" y="2836302"/>
              <a:ext cx="4702736" cy="970327"/>
              <a:chOff x="3715457" y="2615192"/>
              <a:chExt cx="4701986" cy="1317044"/>
            </a:xfrm>
          </p:grpSpPr>
          <p:sp>
            <p:nvSpPr>
              <p:cNvPr id="17" name="iṩḷíḑe">
                <a:extLst>
                  <a:ext uri="{FF2B5EF4-FFF2-40B4-BE49-F238E27FC236}">
                    <a16:creationId xmlns:a16="http://schemas.microsoft.com/office/drawing/2014/main" id="{4850AF93-CB48-C44B-946C-E502DFB1AEF9}"/>
                  </a:ext>
                </a:extLst>
              </p:cNvPr>
              <p:cNvSpPr/>
              <p:nvPr/>
            </p:nvSpPr>
            <p:spPr>
              <a:xfrm>
                <a:off x="6065998" y="2615192"/>
                <a:ext cx="2351445" cy="1314961"/>
              </a:xfrm>
              <a:prstGeom prst="homePlat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0">
                <a:normAutofit/>
              </a:bodyPr>
              <a:lstStyle/>
              <a:p>
                <a:pPr lvl="0" defTabSz="914378">
                  <a:lnSpc>
                    <a:spcPct val="150000"/>
                  </a:lnSpc>
                  <a:spcBef>
                    <a:spcPct val="0"/>
                  </a:spcBef>
                  <a:defRPr/>
                </a:pPr>
                <a:r>
                  <a:rPr lang="zh-CN" altLang="en-US" sz="2000" dirty="0">
                    <a:effectLst>
                      <a:outerShdw blurRad="38100" dist="38100" dir="2700000" algn="tl">
                        <a:srgbClr val="000000">
                          <a:alpha val="43137"/>
                        </a:srgbClr>
                      </a:outerShdw>
                    </a:effectLst>
                    <a:latin typeface="Lato" panose="020F0502020204030203" pitchFamily="34" charset="0"/>
                    <a:ea typeface="PingFang SC" panose="020B0400000000000000" pitchFamily="34" charset="-122"/>
                  </a:rPr>
                  <a:t>基于</a:t>
                </a:r>
                <a:r>
                  <a:rPr lang="zh-CN" altLang="en-US" sz="2000" b="1" dirty="0">
                    <a:effectLst>
                      <a:outerShdw blurRad="38100" dist="38100" dir="2700000" algn="tl">
                        <a:srgbClr val="000000">
                          <a:alpha val="43137"/>
                        </a:srgbClr>
                      </a:outerShdw>
                    </a:effectLst>
                    <a:latin typeface="Lato" panose="020F0502020204030203" pitchFamily="34" charset="0"/>
                    <a:ea typeface="PingFang SC" panose="020B0400000000000000" pitchFamily="34" charset="-122"/>
                  </a:rPr>
                  <a:t>神经网络</a:t>
                </a:r>
                <a:r>
                  <a:rPr lang="zh-CN" altLang="en-US" sz="2000" dirty="0">
                    <a:effectLst>
                      <a:outerShdw blurRad="38100" dist="38100" dir="2700000" algn="tl">
                        <a:srgbClr val="000000">
                          <a:alpha val="43137"/>
                        </a:srgbClr>
                      </a:outerShdw>
                    </a:effectLst>
                    <a:latin typeface="Lato" panose="020F0502020204030203" pitchFamily="34" charset="0"/>
                    <a:ea typeface="PingFang SC" panose="020B0400000000000000" pitchFamily="34" charset="-122"/>
                  </a:rPr>
                  <a:t>的新型预测模型</a:t>
                </a:r>
              </a:p>
            </p:txBody>
          </p:sp>
          <p:sp>
            <p:nvSpPr>
              <p:cNvPr id="18" name="ïṡ1îďe">
                <a:extLst>
                  <a:ext uri="{FF2B5EF4-FFF2-40B4-BE49-F238E27FC236}">
                    <a16:creationId xmlns:a16="http://schemas.microsoft.com/office/drawing/2014/main" id="{D9E0CB13-8288-3E41-96A8-E0837E5C4E7F}"/>
                  </a:ext>
                </a:extLst>
              </p:cNvPr>
              <p:cNvSpPr/>
              <p:nvPr/>
            </p:nvSpPr>
            <p:spPr>
              <a:xfrm flipH="1">
                <a:off x="3715457" y="2615192"/>
                <a:ext cx="2350536" cy="1317044"/>
              </a:xfrm>
              <a:prstGeom prst="homePlate">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0">
                <a:normAutofit/>
              </a:bodyPr>
              <a:lstStyle/>
              <a:p>
                <a:pPr lvl="0" algn="r" defTabSz="914378">
                  <a:lnSpc>
                    <a:spcPct val="150000"/>
                  </a:lnSpc>
                  <a:spcBef>
                    <a:spcPct val="0"/>
                  </a:spcBef>
                  <a:defRPr/>
                </a:pPr>
                <a:r>
                  <a:rPr lang="zh-CN" altLang="en-US" sz="2000" dirty="0">
                    <a:effectLst>
                      <a:outerShdw blurRad="38100" dist="38100" dir="2700000" algn="tl">
                        <a:srgbClr val="000000">
                          <a:alpha val="43137"/>
                        </a:srgbClr>
                      </a:outerShdw>
                    </a:effectLst>
                    <a:latin typeface="Lato" panose="020F0502020204030203" pitchFamily="34" charset="0"/>
                    <a:ea typeface="PingFang SC" panose="020B0400000000000000" pitchFamily="34" charset="-122"/>
                  </a:rPr>
                  <a:t>基于</a:t>
                </a:r>
                <a:r>
                  <a:rPr lang="zh-CN" altLang="en-US" sz="2000" b="1" dirty="0">
                    <a:effectLst>
                      <a:outerShdw blurRad="38100" dist="38100" dir="2700000" algn="tl">
                        <a:srgbClr val="000000">
                          <a:alpha val="43137"/>
                        </a:srgbClr>
                      </a:outerShdw>
                    </a:effectLst>
                    <a:latin typeface="Lato" panose="020F0502020204030203" pitchFamily="34" charset="0"/>
                    <a:ea typeface="PingFang SC" panose="020B0400000000000000" pitchFamily="34" charset="-122"/>
                  </a:rPr>
                  <a:t>概率统计</a:t>
                </a:r>
                <a:r>
                  <a:rPr lang="zh-CN" altLang="en-US" sz="2000" dirty="0">
                    <a:effectLst>
                      <a:outerShdw blurRad="38100" dist="38100" dir="2700000" algn="tl">
                        <a:srgbClr val="000000">
                          <a:alpha val="43137"/>
                        </a:srgbClr>
                      </a:outerShdw>
                    </a:effectLst>
                    <a:latin typeface="Lato" panose="020F0502020204030203" pitchFamily="34" charset="0"/>
                    <a:ea typeface="PingFang SC" panose="020B0400000000000000" pitchFamily="34" charset="-122"/>
                  </a:rPr>
                  <a:t>的传统预测模型</a:t>
                </a:r>
              </a:p>
            </p:txBody>
          </p:sp>
        </p:grpSp>
        <p:sp>
          <p:nvSpPr>
            <p:cNvPr id="9" name="iṧḻîḍé">
              <a:extLst>
                <a:ext uri="{FF2B5EF4-FFF2-40B4-BE49-F238E27FC236}">
                  <a16:creationId xmlns:a16="http://schemas.microsoft.com/office/drawing/2014/main" id="{F742979C-1964-CC4C-8E5B-7EF249CC4EDB}"/>
                </a:ext>
              </a:extLst>
            </p:cNvPr>
            <p:cNvSpPr txBox="1"/>
            <p:nvPr/>
          </p:nvSpPr>
          <p:spPr bwMode="auto">
            <a:xfrm>
              <a:off x="695325" y="3917487"/>
              <a:ext cx="4952782" cy="187101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indent="-180000">
                <a:lnSpc>
                  <a:spcPct val="150000"/>
                </a:lnSpc>
                <a:spcBef>
                  <a:spcPct val="0"/>
                </a:spcBef>
                <a:buFont typeface="Arial" panose="020B0604020202020204" pitchFamily="34" charset="0"/>
                <a:buChar char="•"/>
              </a:pPr>
              <a:r>
                <a:rPr lang="zh-CN" altLang="en-US" sz="2000" dirty="0">
                  <a:latin typeface="Lato" panose="020F0502020204030203" pitchFamily="34" charset="0"/>
                  <a:ea typeface="PingFang SC" panose="020B0400000000000000" pitchFamily="34" charset="-122"/>
                </a:rPr>
                <a:t>自适应指数平滑方法</a:t>
              </a:r>
              <a:endParaRPr lang="en-US" altLang="zh-CN" sz="2000" dirty="0">
                <a:latin typeface="Lato" panose="020F0502020204030203" pitchFamily="34" charset="0"/>
                <a:ea typeface="PingFang SC" panose="020B0400000000000000" pitchFamily="34" charset="-122"/>
              </a:endParaRPr>
            </a:p>
            <a:p>
              <a:pPr indent="-180000">
                <a:lnSpc>
                  <a:spcPct val="150000"/>
                </a:lnSpc>
                <a:spcBef>
                  <a:spcPct val="0"/>
                </a:spcBef>
                <a:buFont typeface="Arial" panose="020B0604020202020204" pitchFamily="34" charset="0"/>
                <a:buChar char="•"/>
              </a:pPr>
              <a:r>
                <a:rPr lang="zh-CN" altLang="en-US" sz="2000" dirty="0">
                  <a:latin typeface="Lato" panose="020F0502020204030203" pitchFamily="34" charset="0"/>
                  <a:ea typeface="PingFang SC" panose="020B0400000000000000" pitchFamily="34" charset="-122"/>
                </a:rPr>
                <a:t>差分整合移动平均自回归模型（</a:t>
              </a:r>
              <a:r>
                <a:rPr lang="en-US" altLang="zh-CN" sz="2000" dirty="0">
                  <a:latin typeface="Lato" panose="020F0502020204030203" pitchFamily="34" charset="0"/>
                  <a:ea typeface="PingFang SC" panose="020B0400000000000000" pitchFamily="34" charset="-122"/>
                </a:rPr>
                <a:t>ARIMA</a:t>
              </a:r>
              <a:r>
                <a:rPr lang="zh-CN" altLang="en-US" sz="2000" dirty="0">
                  <a:latin typeface="Lato" panose="020F0502020204030203" pitchFamily="34" charset="0"/>
                  <a:ea typeface="PingFang SC" panose="020B0400000000000000" pitchFamily="34" charset="-122"/>
                </a:rPr>
                <a:t>）</a:t>
              </a:r>
              <a:endParaRPr lang="en-US" altLang="zh-CN" sz="2000" dirty="0">
                <a:latin typeface="Lato" panose="020F0502020204030203" pitchFamily="34" charset="0"/>
                <a:ea typeface="PingFang SC" panose="020B0400000000000000" pitchFamily="34" charset="-122"/>
              </a:endParaRPr>
            </a:p>
            <a:p>
              <a:pPr indent="-180000">
                <a:lnSpc>
                  <a:spcPct val="150000"/>
                </a:lnSpc>
                <a:spcBef>
                  <a:spcPct val="0"/>
                </a:spcBef>
                <a:buFont typeface="Arial" panose="020B0604020202020204" pitchFamily="34" charset="0"/>
                <a:buChar char="•"/>
              </a:pPr>
              <a:r>
                <a:rPr lang="zh-CN" altLang="en-US" sz="2000" dirty="0">
                  <a:latin typeface="Lato" panose="020F0502020204030203" pitchFamily="34" charset="0"/>
                  <a:ea typeface="PingFang SC" panose="020B0400000000000000" pitchFamily="34" charset="-122"/>
                </a:rPr>
                <a:t>自回归滑动平均模型（</a:t>
              </a:r>
              <a:r>
                <a:rPr lang="en-US" altLang="zh-CN" sz="2000" dirty="0">
                  <a:latin typeface="Lato" panose="020F0502020204030203" pitchFamily="34" charset="0"/>
                  <a:ea typeface="PingFang SC" panose="020B0400000000000000" pitchFamily="34" charset="-122"/>
                </a:rPr>
                <a:t>ARMA</a:t>
              </a:r>
              <a:r>
                <a:rPr lang="zh-CN" altLang="en-US" sz="2000" dirty="0">
                  <a:latin typeface="Lato" panose="020F0502020204030203" pitchFamily="34" charset="0"/>
                  <a:ea typeface="PingFang SC" panose="020B0400000000000000" pitchFamily="34" charset="-122"/>
                </a:rPr>
                <a:t>）</a:t>
              </a:r>
              <a:endParaRPr lang="en-US" altLang="zh-CN" sz="2000" dirty="0">
                <a:latin typeface="Lato" panose="020F0502020204030203" pitchFamily="34" charset="0"/>
                <a:ea typeface="PingFang SC" panose="020B0400000000000000" pitchFamily="34" charset="-122"/>
              </a:endParaRPr>
            </a:p>
          </p:txBody>
        </p:sp>
        <p:sp>
          <p:nvSpPr>
            <p:cNvPr id="10" name="iṧḻîḍé">
              <a:extLst>
                <a:ext uri="{FF2B5EF4-FFF2-40B4-BE49-F238E27FC236}">
                  <a16:creationId xmlns:a16="http://schemas.microsoft.com/office/drawing/2014/main" id="{719910BC-E04B-764F-92D3-711D44838A25}"/>
                </a:ext>
              </a:extLst>
            </p:cNvPr>
            <p:cNvSpPr txBox="1"/>
            <p:nvPr/>
          </p:nvSpPr>
          <p:spPr bwMode="auto">
            <a:xfrm>
              <a:off x="7186180" y="3792403"/>
              <a:ext cx="4351569" cy="21211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indent="-180000">
                <a:lnSpc>
                  <a:spcPct val="150000"/>
                </a:lnSpc>
                <a:spcBef>
                  <a:spcPct val="0"/>
                </a:spcBef>
                <a:buFont typeface="Arial" panose="020B0604020202020204" pitchFamily="34" charset="0"/>
                <a:buChar char="•"/>
              </a:pPr>
              <a:r>
                <a:rPr lang="zh-CN" altLang="en-US" sz="2000" dirty="0">
                  <a:latin typeface="Lato" panose="020F0502020204030203" pitchFamily="34" charset="0"/>
                  <a:ea typeface="PingFang SC" panose="020B0400000000000000" pitchFamily="34" charset="-122"/>
                </a:rPr>
                <a:t>深度信念网络（</a:t>
              </a:r>
              <a:r>
                <a:rPr lang="en-US" altLang="zh-CN" sz="2000" dirty="0">
                  <a:latin typeface="Lato" panose="020F0502020204030203" pitchFamily="34" charset="0"/>
                  <a:ea typeface="PingFang SC" panose="020B0400000000000000" pitchFamily="34" charset="-122"/>
                </a:rPr>
                <a:t>DBN</a:t>
              </a:r>
              <a:r>
                <a:rPr lang="zh-CN" altLang="en-US" sz="2000" dirty="0">
                  <a:latin typeface="Lato" panose="020F0502020204030203" pitchFamily="34" charset="0"/>
                  <a:ea typeface="PingFang SC" panose="020B0400000000000000" pitchFamily="34" charset="-122"/>
                </a:rPr>
                <a:t>）</a:t>
              </a:r>
              <a:endParaRPr lang="en-US" altLang="zh-CN" sz="2000" dirty="0">
                <a:latin typeface="Lato" panose="020F0502020204030203" pitchFamily="34" charset="0"/>
                <a:ea typeface="PingFang SC" panose="020B0400000000000000" pitchFamily="34" charset="-122"/>
              </a:endParaRPr>
            </a:p>
            <a:p>
              <a:pPr indent="-180000">
                <a:lnSpc>
                  <a:spcPct val="150000"/>
                </a:lnSpc>
                <a:spcBef>
                  <a:spcPct val="0"/>
                </a:spcBef>
                <a:buFont typeface="Arial" panose="020B0604020202020204" pitchFamily="34" charset="0"/>
                <a:buChar char="•"/>
              </a:pPr>
              <a:r>
                <a:rPr lang="zh-CN" altLang="en-US" sz="2000" dirty="0">
                  <a:latin typeface="Lato" panose="020F0502020204030203" pitchFamily="34" charset="0"/>
                  <a:ea typeface="PingFang SC" panose="020B0400000000000000" pitchFamily="34" charset="-122"/>
                </a:rPr>
                <a:t>多层受限玻尔兹曼机（</a:t>
              </a:r>
              <a:r>
                <a:rPr lang="en-US" altLang="zh-CN" sz="2000" dirty="0">
                  <a:latin typeface="Lato" panose="020F0502020204030203" pitchFamily="34" charset="0"/>
                  <a:ea typeface="PingFang SC" panose="020B0400000000000000" pitchFamily="34" charset="-122"/>
                </a:rPr>
                <a:t>RBMs</a:t>
              </a:r>
              <a:r>
                <a:rPr lang="zh-CN" altLang="en-US" sz="2000" dirty="0">
                  <a:latin typeface="Lato" panose="020F0502020204030203" pitchFamily="34" charset="0"/>
                  <a:ea typeface="PingFang SC" panose="020B0400000000000000" pitchFamily="34" charset="-122"/>
                </a:rPr>
                <a:t>）</a:t>
              </a:r>
              <a:endParaRPr lang="en-US" altLang="zh-CN" sz="2000" dirty="0">
                <a:latin typeface="Lato" panose="020F0502020204030203" pitchFamily="34" charset="0"/>
                <a:ea typeface="PingFang SC" panose="020B0400000000000000" pitchFamily="34" charset="-122"/>
              </a:endParaRPr>
            </a:p>
            <a:p>
              <a:pPr indent="-180000">
                <a:lnSpc>
                  <a:spcPct val="150000"/>
                </a:lnSpc>
                <a:spcBef>
                  <a:spcPct val="0"/>
                </a:spcBef>
                <a:buFont typeface="Arial" panose="020B0604020202020204" pitchFamily="34" charset="0"/>
                <a:buChar char="•"/>
              </a:pPr>
              <a:r>
                <a:rPr lang="zh-CN" altLang="en-US" sz="2000" dirty="0">
                  <a:latin typeface="Lato" panose="020F0502020204030203" pitchFamily="34" charset="0"/>
                  <a:ea typeface="PingFang SC" panose="020B0400000000000000" pitchFamily="34" charset="-122"/>
                </a:rPr>
                <a:t>循环神经网络（</a:t>
              </a:r>
              <a:r>
                <a:rPr lang="en-US" altLang="zh-CN" sz="2000" dirty="0">
                  <a:latin typeface="Lato" panose="020F0502020204030203" pitchFamily="34" charset="0"/>
                  <a:ea typeface="PingFang SC" panose="020B0400000000000000" pitchFamily="34" charset="-122"/>
                </a:rPr>
                <a:t>RNN</a:t>
              </a:r>
              <a:r>
                <a:rPr lang="zh-CN" altLang="en-US" sz="2000" dirty="0">
                  <a:latin typeface="Lato" panose="020F0502020204030203" pitchFamily="34" charset="0"/>
                  <a:ea typeface="PingFang SC" panose="020B0400000000000000" pitchFamily="34" charset="-122"/>
                </a:rPr>
                <a:t>）</a:t>
              </a:r>
              <a:endParaRPr lang="en-US" altLang="zh-CN" sz="2000" dirty="0">
                <a:latin typeface="Lato" panose="020F0502020204030203" pitchFamily="34" charset="0"/>
                <a:ea typeface="PingFang SC" panose="020B0400000000000000" pitchFamily="34" charset="-122"/>
              </a:endParaRPr>
            </a:p>
            <a:p>
              <a:pPr indent="-180000">
                <a:lnSpc>
                  <a:spcPct val="150000"/>
                </a:lnSpc>
                <a:spcBef>
                  <a:spcPct val="0"/>
                </a:spcBef>
                <a:buFont typeface="Arial" panose="020B0604020202020204" pitchFamily="34" charset="0"/>
                <a:buChar char="•"/>
              </a:pPr>
              <a:r>
                <a:rPr lang="zh-CN" altLang="en-US" sz="2000" dirty="0">
                  <a:latin typeface="Lato" panose="020F0502020204030203" pitchFamily="34" charset="0"/>
                  <a:ea typeface="PingFang SC" panose="020B0400000000000000" pitchFamily="34" charset="-122"/>
                </a:rPr>
                <a:t>长短期记忆网络（</a:t>
              </a:r>
              <a:r>
                <a:rPr lang="en-US" altLang="zh-CN" sz="2000" dirty="0">
                  <a:latin typeface="Lato" panose="020F0502020204030203" pitchFamily="34" charset="0"/>
                  <a:ea typeface="PingFang SC" panose="020B0400000000000000" pitchFamily="34" charset="-122"/>
                </a:rPr>
                <a:t>LSTM</a:t>
              </a:r>
              <a:r>
                <a:rPr lang="zh-CN" altLang="en-US" sz="2000" dirty="0">
                  <a:latin typeface="Lato" panose="020F0502020204030203" pitchFamily="34" charset="0"/>
                  <a:ea typeface="PingFang SC" panose="020B0400000000000000" pitchFamily="34" charset="-122"/>
                </a:rPr>
                <a:t>）</a:t>
              </a:r>
              <a:endParaRPr lang="en-US" altLang="zh-CN" sz="2000" dirty="0">
                <a:latin typeface="Lato" panose="020F0502020204030203" pitchFamily="34" charset="0"/>
                <a:ea typeface="PingFang SC" panose="020B0400000000000000" pitchFamily="34" charset="-122"/>
              </a:endParaRPr>
            </a:p>
          </p:txBody>
        </p:sp>
        <p:grpSp>
          <p:nvGrpSpPr>
            <p:cNvPr id="11" name="组合 10">
              <a:extLst>
                <a:ext uri="{FF2B5EF4-FFF2-40B4-BE49-F238E27FC236}">
                  <a16:creationId xmlns:a16="http://schemas.microsoft.com/office/drawing/2014/main" id="{6FE00323-5B4C-414C-BD55-9780F9653516}"/>
                </a:ext>
              </a:extLst>
            </p:cNvPr>
            <p:cNvGrpSpPr/>
            <p:nvPr/>
          </p:nvGrpSpPr>
          <p:grpSpPr>
            <a:xfrm>
              <a:off x="9478663" y="2955222"/>
              <a:ext cx="720000" cy="720000"/>
              <a:chOff x="9455459" y="3209270"/>
              <a:chExt cx="936000" cy="936000"/>
            </a:xfrm>
          </p:grpSpPr>
          <p:sp>
            <p:nvSpPr>
              <p:cNvPr id="15" name="íslídé">
                <a:extLst>
                  <a:ext uri="{FF2B5EF4-FFF2-40B4-BE49-F238E27FC236}">
                    <a16:creationId xmlns:a16="http://schemas.microsoft.com/office/drawing/2014/main" id="{5B288FE4-8D12-7B41-A88C-379DCF3DBE92}"/>
                  </a:ext>
                </a:extLst>
              </p:cNvPr>
              <p:cNvSpPr/>
              <p:nvPr/>
            </p:nvSpPr>
            <p:spPr>
              <a:xfrm>
                <a:off x="9455459" y="3209270"/>
                <a:ext cx="936000" cy="93600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latin typeface="Lato" panose="020F0502020204030203" pitchFamily="34" charset="0"/>
                  <a:ea typeface="PingFang SC" panose="020B0400000000000000" pitchFamily="34" charset="-122"/>
                </a:endParaRPr>
              </a:p>
            </p:txBody>
          </p:sp>
          <p:pic>
            <p:nvPicPr>
              <p:cNvPr id="16" name="图片 15">
                <a:extLst>
                  <a:ext uri="{FF2B5EF4-FFF2-40B4-BE49-F238E27FC236}">
                    <a16:creationId xmlns:a16="http://schemas.microsoft.com/office/drawing/2014/main" id="{8052B051-C00B-F545-A669-665AD99E8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423" y="3322234"/>
                <a:ext cx="710073" cy="710073"/>
              </a:xfrm>
              <a:prstGeom prst="rect">
                <a:avLst/>
              </a:prstGeom>
            </p:spPr>
          </p:pic>
        </p:grpSp>
        <p:grpSp>
          <p:nvGrpSpPr>
            <p:cNvPr id="12" name="组合 11">
              <a:extLst>
                <a:ext uri="{FF2B5EF4-FFF2-40B4-BE49-F238E27FC236}">
                  <a16:creationId xmlns:a16="http://schemas.microsoft.com/office/drawing/2014/main" id="{D48B80EF-EBDC-DA46-B1C1-070AA259BF28}"/>
                </a:ext>
              </a:extLst>
            </p:cNvPr>
            <p:cNvGrpSpPr/>
            <p:nvPr/>
          </p:nvGrpSpPr>
          <p:grpSpPr>
            <a:xfrm>
              <a:off x="1993336" y="2962233"/>
              <a:ext cx="720000" cy="720000"/>
              <a:chOff x="1834689" y="3209270"/>
              <a:chExt cx="936000" cy="936000"/>
            </a:xfrm>
          </p:grpSpPr>
          <p:sp>
            <p:nvSpPr>
              <p:cNvPr id="13" name="ïṧḻîḍé">
                <a:extLst>
                  <a:ext uri="{FF2B5EF4-FFF2-40B4-BE49-F238E27FC236}">
                    <a16:creationId xmlns:a16="http://schemas.microsoft.com/office/drawing/2014/main" id="{527342A8-353D-E149-9896-430993E71948}"/>
                  </a:ext>
                </a:extLst>
              </p:cNvPr>
              <p:cNvSpPr/>
              <p:nvPr/>
            </p:nvSpPr>
            <p:spPr>
              <a:xfrm>
                <a:off x="1834689" y="3209270"/>
                <a:ext cx="936000" cy="936000"/>
              </a:xfrm>
              <a:prstGeom prst="ellipse">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latin typeface="Lato" panose="020F0502020204030203" pitchFamily="34" charset="0"/>
                  <a:ea typeface="PingFang SC" panose="020B0400000000000000" pitchFamily="34" charset="-122"/>
                </a:endParaRPr>
              </a:p>
            </p:txBody>
          </p:sp>
          <p:pic>
            <p:nvPicPr>
              <p:cNvPr id="14" name="图片 13">
                <a:extLst>
                  <a:ext uri="{FF2B5EF4-FFF2-40B4-BE49-F238E27FC236}">
                    <a16:creationId xmlns:a16="http://schemas.microsoft.com/office/drawing/2014/main" id="{584B87B0-AA94-1E43-B58B-935B83D8A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395" y="3424976"/>
                <a:ext cx="504589" cy="504589"/>
              </a:xfrm>
              <a:prstGeom prst="rect">
                <a:avLst/>
              </a:prstGeom>
            </p:spPr>
          </p:pic>
        </p:grpSp>
      </p:grpSp>
      <p:sp>
        <p:nvSpPr>
          <p:cNvPr id="19" name="矩形 18">
            <a:extLst>
              <a:ext uri="{FF2B5EF4-FFF2-40B4-BE49-F238E27FC236}">
                <a16:creationId xmlns:a16="http://schemas.microsoft.com/office/drawing/2014/main" id="{FEDBDFCD-702E-9540-AEB9-4F94A6DFB018}"/>
              </a:ext>
            </a:extLst>
          </p:cNvPr>
          <p:cNvSpPr>
            <a:spLocks/>
          </p:cNvSpPr>
          <p:nvPr/>
        </p:nvSpPr>
        <p:spPr>
          <a:xfrm>
            <a:off x="695325" y="4975282"/>
            <a:ext cx="10795000" cy="968791"/>
          </a:xfrm>
          <a:prstGeom prst="rect">
            <a:avLst/>
          </a:prstGeom>
        </p:spPr>
        <p:txBody>
          <a:bodyPr anchor="ctr">
            <a:spAutoFit/>
          </a:bodyPr>
          <a:lstStyle/>
          <a:p>
            <a:pPr algn="ctr">
              <a:lnSpc>
                <a:spcPct val="150000"/>
              </a:lnSpc>
            </a:pPr>
            <a:r>
              <a:rPr lang="zh-CN" altLang="en-US" sz="2000" dirty="0">
                <a:latin typeface="Lato" panose="020F0502020204030203" pitchFamily="34" charset="0"/>
                <a:ea typeface="PingFang SC" panose="020B0400000000000000" pitchFamily="34" charset="-122"/>
              </a:rPr>
              <a:t>传统的模型都使用一些预定义的方程来拟合工作负载数据</a:t>
            </a:r>
            <a:r>
              <a:rPr lang="en-US" altLang="zh-CN" sz="2000" dirty="0">
                <a:latin typeface="Lato" panose="020F0502020204030203" pitchFamily="34" charset="0"/>
                <a:ea typeface="PingFang SC" panose="020B0400000000000000" pitchFamily="34" charset="-122"/>
              </a:rPr>
              <a:t>——</a:t>
            </a:r>
            <a:r>
              <a:rPr lang="zh-CN" altLang="en-US"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低准确率</a:t>
            </a:r>
            <a:endParaRPr lang="en-US" altLang="zh-CN" sz="2000" dirty="0">
              <a:latin typeface="Lato" panose="020F0502020204030203" pitchFamily="34" charset="0"/>
              <a:ea typeface="PingFang SC" panose="020B0400000000000000" pitchFamily="34" charset="-122"/>
            </a:endParaRPr>
          </a:p>
          <a:p>
            <a:pPr algn="ctr">
              <a:lnSpc>
                <a:spcPct val="150000"/>
              </a:lnSpc>
            </a:pPr>
            <a:r>
              <a:rPr lang="en-US" altLang="zh-CN" sz="2000" dirty="0">
                <a:latin typeface="Lato" panose="020F0502020204030203" pitchFamily="34" charset="0"/>
                <a:ea typeface="PingFang SC" panose="020B0400000000000000" pitchFamily="34" charset="-122"/>
              </a:rPr>
              <a:t>ANN </a:t>
            </a:r>
            <a:r>
              <a:rPr lang="zh-CN" altLang="en-US" sz="2000" dirty="0">
                <a:latin typeface="Lato" panose="020F0502020204030203" pitchFamily="34" charset="0"/>
                <a:ea typeface="PingFang SC" panose="020B0400000000000000" pitchFamily="34" charset="-122"/>
              </a:rPr>
              <a:t>、</a:t>
            </a:r>
            <a:r>
              <a:rPr lang="en-US" altLang="zh-CN" sz="2000" dirty="0">
                <a:latin typeface="Lato" panose="020F0502020204030203" pitchFamily="34" charset="0"/>
                <a:ea typeface="PingFang SC" panose="020B0400000000000000" pitchFamily="34" charset="-122"/>
              </a:rPr>
              <a:t>RNN</a:t>
            </a:r>
            <a:r>
              <a:rPr lang="zh-CN" altLang="en-US" sz="2000" dirty="0">
                <a:latin typeface="Lato" panose="020F0502020204030203" pitchFamily="34" charset="0"/>
                <a:ea typeface="PingFang SC" panose="020B0400000000000000" pitchFamily="34" charset="-122"/>
              </a:rPr>
              <a:t> 模型存在预测精度问题， </a:t>
            </a:r>
            <a:r>
              <a:rPr lang="en-US" altLang="zh-CN" sz="2000" dirty="0">
                <a:latin typeface="Lato" panose="020F0502020204030203" pitchFamily="34" charset="0"/>
                <a:ea typeface="PingFang SC" panose="020B0400000000000000" pitchFamily="34" charset="-122"/>
              </a:rPr>
              <a:t>LSTM </a:t>
            </a:r>
            <a:r>
              <a:rPr lang="zh-CN" altLang="en-US" sz="2000" dirty="0">
                <a:latin typeface="Lato" panose="020F0502020204030203" pitchFamily="34" charset="0"/>
                <a:ea typeface="PingFang SC" panose="020B0400000000000000" pitchFamily="34" charset="-122"/>
              </a:rPr>
              <a:t>模型存在训练效率的问题</a:t>
            </a:r>
            <a:endParaRPr lang="en-US" altLang="zh-CN" sz="2000" dirty="0">
              <a:latin typeface="Lato" panose="020F0502020204030203" pitchFamily="34" charset="0"/>
              <a:ea typeface="PingFang SC" panose="020B0400000000000000" pitchFamily="34" charset="-122"/>
            </a:endParaRPr>
          </a:p>
        </p:txBody>
      </p:sp>
    </p:spTree>
    <p:extLst>
      <p:ext uri="{BB962C8B-B14F-4D97-AF65-F5344CB8AC3E}">
        <p14:creationId xmlns:p14="http://schemas.microsoft.com/office/powerpoint/2010/main" val="13390629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C350C7C-689F-2945-8537-944421999FCC}"/>
              </a:ext>
            </a:extLst>
          </p:cNvPr>
          <p:cNvPicPr>
            <a:picLocks noChangeAspect="1"/>
          </p:cNvPicPr>
          <p:nvPr/>
        </p:nvPicPr>
        <p:blipFill>
          <a:blip r:embed="rId3"/>
          <a:stretch>
            <a:fillRect/>
          </a:stretch>
        </p:blipFill>
        <p:spPr>
          <a:xfrm>
            <a:off x="2603669" y="1223318"/>
            <a:ext cx="6984662" cy="7452037"/>
          </a:xfrm>
          <a:prstGeom prst="rect">
            <a:avLst/>
          </a:prstGeom>
          <a:effectLst>
            <a:outerShdw blurRad="444500" dist="165100" dir="2700000" algn="tl" rotWithShape="0">
              <a:prstClr val="black">
                <a:alpha val="40000"/>
              </a:prstClr>
            </a:outerShdw>
          </a:effectLst>
        </p:spPr>
      </p:pic>
      <p:sp>
        <p:nvSpPr>
          <p:cNvPr id="7" name="文本框 6">
            <a:extLst>
              <a:ext uri="{FF2B5EF4-FFF2-40B4-BE49-F238E27FC236}">
                <a16:creationId xmlns:a16="http://schemas.microsoft.com/office/drawing/2014/main" id="{B9389542-2693-0345-AEBB-20B9C8B38132}"/>
              </a:ext>
            </a:extLst>
          </p:cNvPr>
          <p:cNvSpPr txBox="1"/>
          <p:nvPr/>
        </p:nvSpPr>
        <p:spPr>
          <a:xfrm>
            <a:off x="2644346" y="2953264"/>
            <a:ext cx="4497859" cy="338554"/>
          </a:xfrm>
          <a:prstGeom prst="rect">
            <a:avLst/>
          </a:prstGeom>
          <a:noFill/>
        </p:spPr>
        <p:txBody>
          <a:bodyPr wrap="square" rtlCol="0">
            <a:spAutoFit/>
          </a:bodyPr>
          <a:lstStyle/>
          <a:p>
            <a:r>
              <a:rPr kumimoji="1" lang="en-US" altLang="zh-CN" sz="1600" dirty="0">
                <a:solidFill>
                  <a:srgbClr val="FFFFFF"/>
                </a:solidFill>
                <a:latin typeface="STZhongsong" panose="02010600040101010101" pitchFamily="2" charset="-122"/>
                <a:ea typeface="STZhongsong" panose="02010600040101010101" pitchFamily="2" charset="-122"/>
              </a:rPr>
              <a:t>TPA</a:t>
            </a:r>
            <a:r>
              <a:rPr kumimoji="1" lang="zh-CN" altLang="en-US" sz="1600" dirty="0">
                <a:solidFill>
                  <a:srgbClr val="FFFFFF"/>
                </a:solidFill>
                <a:latin typeface="STZhongsong" panose="02010600040101010101" pitchFamily="2" charset="-122"/>
                <a:ea typeface="STZhongsong" panose="02010600040101010101" pitchFamily="2" charset="-122"/>
              </a:rPr>
              <a:t>（时间模式注意力）</a:t>
            </a:r>
            <a:r>
              <a:rPr kumimoji="1" lang="en-US" altLang="zh-CN" sz="1600" dirty="0">
                <a:solidFill>
                  <a:srgbClr val="FFFFFF"/>
                </a:solidFill>
                <a:latin typeface="STZhongsong" panose="02010600040101010101" pitchFamily="2" charset="-122"/>
                <a:ea typeface="STZhongsong" panose="02010600040101010101" pitchFamily="2" charset="-122"/>
              </a:rPr>
              <a:t>—</a:t>
            </a:r>
            <a:r>
              <a:rPr kumimoji="1" lang="zh-CN" altLang="en-US" sz="1600" dirty="0">
                <a:solidFill>
                  <a:srgbClr val="FFFFFF"/>
                </a:solidFill>
                <a:latin typeface="STZhongsong" panose="02010600040101010101" pitchFamily="2" charset="-122"/>
                <a:ea typeface="STZhongsong" panose="02010600040101010101" pitchFamily="2" charset="-122"/>
              </a:rPr>
              <a:t> 多变量时间序列预测</a:t>
            </a:r>
          </a:p>
        </p:txBody>
      </p:sp>
      <p:sp>
        <p:nvSpPr>
          <p:cNvPr id="2" name="文本占位符 1">
            <a:extLst>
              <a:ext uri="{FF2B5EF4-FFF2-40B4-BE49-F238E27FC236}">
                <a16:creationId xmlns:a16="http://schemas.microsoft.com/office/drawing/2014/main" id="{F45EAE54-68E2-43D8-8460-7DA5420F9915}"/>
              </a:ext>
            </a:extLst>
          </p:cNvPr>
          <p:cNvSpPr>
            <a:spLocks noGrp="1"/>
          </p:cNvSpPr>
          <p:nvPr>
            <p:ph type="body" sz="quarter" idx="13"/>
          </p:nvPr>
        </p:nvSpPr>
        <p:spPr>
          <a:xfrm>
            <a:off x="509769" y="463101"/>
            <a:ext cx="4620284" cy="416822"/>
          </a:xfrm>
        </p:spPr>
        <p:txBody>
          <a:bodyPr/>
          <a:lstStyle/>
          <a:p>
            <a:r>
              <a:rPr lang="en-US" altLang="zh-CN" b="1" dirty="0"/>
              <a:t>Temporal Pattern Attention (TPA)</a:t>
            </a:r>
            <a:endParaRPr lang="zh-CN" altLang="en-US" b="1" dirty="0"/>
          </a:p>
        </p:txBody>
      </p:sp>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12</a:t>
            </a:fld>
            <a:endParaRPr lang="en-US" dirty="0">
              <a:solidFill>
                <a:prstClr val="white">
                  <a:lumMod val="50000"/>
                </a:prstClr>
              </a:solidFill>
            </a:endParaRPr>
          </a:p>
        </p:txBody>
      </p:sp>
    </p:spTree>
    <p:extLst>
      <p:ext uri="{BB962C8B-B14F-4D97-AF65-F5344CB8AC3E}">
        <p14:creationId xmlns:p14="http://schemas.microsoft.com/office/powerpoint/2010/main" val="11833151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5EAE54-68E2-43D8-8460-7DA5420F9915}"/>
              </a:ext>
            </a:extLst>
          </p:cNvPr>
          <p:cNvSpPr>
            <a:spLocks noGrp="1"/>
          </p:cNvSpPr>
          <p:nvPr>
            <p:ph type="body" sz="quarter" idx="13"/>
          </p:nvPr>
        </p:nvSpPr>
        <p:spPr>
          <a:xfrm>
            <a:off x="509769" y="463101"/>
            <a:ext cx="4620284" cy="416822"/>
          </a:xfrm>
        </p:spPr>
        <p:txBody>
          <a:bodyPr/>
          <a:lstStyle/>
          <a:p>
            <a:r>
              <a:rPr lang="en-US" altLang="zh-CN" b="1" dirty="0"/>
              <a:t>Temporal Pattern Attention (TPA)</a:t>
            </a:r>
            <a:endParaRPr lang="zh-CN" altLang="en-US" b="1" dirty="0"/>
          </a:p>
        </p:txBody>
      </p:sp>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13</a:t>
            </a:fld>
            <a:endParaRPr lang="en-US" dirty="0">
              <a:solidFill>
                <a:prstClr val="white">
                  <a:lumMod val="50000"/>
                </a:prstClr>
              </a:solidFill>
            </a:endParaRPr>
          </a:p>
        </p:txBody>
      </p:sp>
      <p:pic>
        <p:nvPicPr>
          <p:cNvPr id="4" name="图片 3">
            <a:extLst>
              <a:ext uri="{FF2B5EF4-FFF2-40B4-BE49-F238E27FC236}">
                <a16:creationId xmlns:a16="http://schemas.microsoft.com/office/drawing/2014/main" id="{FC350C7C-689F-2945-8537-944421999FCC}"/>
              </a:ext>
            </a:extLst>
          </p:cNvPr>
          <p:cNvPicPr>
            <a:picLocks noChangeAspect="1"/>
          </p:cNvPicPr>
          <p:nvPr/>
        </p:nvPicPr>
        <p:blipFill>
          <a:blip r:embed="rId3"/>
          <a:stretch>
            <a:fillRect/>
          </a:stretch>
        </p:blipFill>
        <p:spPr>
          <a:xfrm>
            <a:off x="1247440" y="1358418"/>
            <a:ext cx="9672406" cy="10319630"/>
          </a:xfrm>
          <a:prstGeom prst="rect">
            <a:avLst/>
          </a:prstGeom>
          <a:effectLst>
            <a:outerShdw blurRad="444500" dist="165100" dir="2700000" algn="tl" rotWithShape="0">
              <a:prstClr val="black">
                <a:alpha val="40000"/>
              </a:prstClr>
            </a:outerShdw>
          </a:effectLst>
        </p:spPr>
      </p:pic>
      <p:sp>
        <p:nvSpPr>
          <p:cNvPr id="5" name="文本框 4">
            <a:extLst>
              <a:ext uri="{FF2B5EF4-FFF2-40B4-BE49-F238E27FC236}">
                <a16:creationId xmlns:a16="http://schemas.microsoft.com/office/drawing/2014/main" id="{2A7E52F2-E2B8-EC46-9D6F-DE1AFAB1E629}"/>
              </a:ext>
            </a:extLst>
          </p:cNvPr>
          <p:cNvSpPr txBox="1"/>
          <p:nvPr/>
        </p:nvSpPr>
        <p:spPr>
          <a:xfrm>
            <a:off x="1359244" y="4053015"/>
            <a:ext cx="8130746" cy="523220"/>
          </a:xfrm>
          <a:prstGeom prst="rect">
            <a:avLst/>
          </a:prstGeom>
          <a:noFill/>
        </p:spPr>
        <p:txBody>
          <a:bodyPr wrap="square" rtlCol="0">
            <a:spAutoFit/>
          </a:bodyPr>
          <a:lstStyle/>
          <a:p>
            <a:r>
              <a:rPr kumimoji="1" lang="en-US" altLang="zh-CN" sz="2800" dirty="0">
                <a:solidFill>
                  <a:srgbClr val="C00000"/>
                </a:solidFill>
                <a:latin typeface="STZhongsong" panose="02010600040101010101" pitchFamily="2" charset="-122"/>
                <a:ea typeface="STZhongsong" panose="02010600040101010101" pitchFamily="2" charset="-122"/>
              </a:rPr>
              <a:t>TPA</a:t>
            </a:r>
            <a:r>
              <a:rPr kumimoji="1" lang="zh-CN" altLang="en-US" sz="2800" dirty="0">
                <a:solidFill>
                  <a:srgbClr val="C00000"/>
                </a:solidFill>
                <a:latin typeface="STZhongsong" panose="02010600040101010101" pitchFamily="2" charset="-122"/>
                <a:ea typeface="STZhongsong" panose="02010600040101010101" pitchFamily="2" charset="-122"/>
              </a:rPr>
              <a:t>（时间模式注意力）</a:t>
            </a:r>
            <a:r>
              <a:rPr kumimoji="1" lang="en-US" altLang="zh-CN" sz="2800" dirty="0">
                <a:solidFill>
                  <a:srgbClr val="C00000"/>
                </a:solidFill>
                <a:latin typeface="STZhongsong" panose="02010600040101010101" pitchFamily="2" charset="-122"/>
                <a:ea typeface="STZhongsong" panose="02010600040101010101" pitchFamily="2" charset="-122"/>
              </a:rPr>
              <a:t>—</a:t>
            </a:r>
            <a:r>
              <a:rPr kumimoji="1" lang="zh-CN" altLang="en-US" sz="2800" dirty="0">
                <a:solidFill>
                  <a:srgbClr val="C00000"/>
                </a:solidFill>
                <a:latin typeface="STZhongsong" panose="02010600040101010101" pitchFamily="2" charset="-122"/>
                <a:ea typeface="STZhongsong" panose="02010600040101010101" pitchFamily="2" charset="-122"/>
              </a:rPr>
              <a:t> 多变量时间序列预测</a:t>
            </a:r>
          </a:p>
        </p:txBody>
      </p:sp>
    </p:spTree>
    <p:extLst>
      <p:ext uri="{BB962C8B-B14F-4D97-AF65-F5344CB8AC3E}">
        <p14:creationId xmlns:p14="http://schemas.microsoft.com/office/powerpoint/2010/main" val="20961445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5EAE54-68E2-43D8-8460-7DA5420F9915}"/>
              </a:ext>
            </a:extLst>
          </p:cNvPr>
          <p:cNvSpPr>
            <a:spLocks noGrp="1"/>
          </p:cNvSpPr>
          <p:nvPr>
            <p:ph type="body" sz="quarter" idx="13"/>
          </p:nvPr>
        </p:nvSpPr>
        <p:spPr>
          <a:xfrm>
            <a:off x="509769" y="463101"/>
            <a:ext cx="4620284" cy="416822"/>
          </a:xfrm>
        </p:spPr>
        <p:txBody>
          <a:bodyPr/>
          <a:lstStyle/>
          <a:p>
            <a:r>
              <a:rPr lang="en-US" altLang="zh-CN" b="1" dirty="0"/>
              <a:t>Temporal Pattern Attention (TPA)</a:t>
            </a:r>
            <a:endParaRPr lang="zh-CN" altLang="en-US" b="1" dirty="0"/>
          </a:p>
        </p:txBody>
      </p:sp>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14</a:t>
            </a:fld>
            <a:endParaRPr lang="en-US" dirty="0">
              <a:solidFill>
                <a:prstClr val="white">
                  <a:lumMod val="50000"/>
                </a:prstClr>
              </a:solidFill>
            </a:endParaRPr>
          </a:p>
        </p:txBody>
      </p:sp>
      <p:sp>
        <p:nvSpPr>
          <p:cNvPr id="5" name="文本框 4">
            <a:extLst>
              <a:ext uri="{FF2B5EF4-FFF2-40B4-BE49-F238E27FC236}">
                <a16:creationId xmlns:a16="http://schemas.microsoft.com/office/drawing/2014/main" id="{10FD4F77-C42C-482A-88D6-FCCBD2E03197}"/>
              </a:ext>
            </a:extLst>
          </p:cNvPr>
          <p:cNvSpPr txBox="1"/>
          <p:nvPr/>
        </p:nvSpPr>
        <p:spPr>
          <a:xfrm>
            <a:off x="698500" y="1667846"/>
            <a:ext cx="10795000" cy="3916008"/>
          </a:xfrm>
          <a:prstGeom prst="rect">
            <a:avLst/>
          </a:prstGeom>
          <a:noFill/>
        </p:spPr>
        <p:txBody>
          <a:bodyPr wrap="square" rtlCol="0" anchor="ctr">
            <a:spAutoFit/>
          </a:bodyPr>
          <a:lstStyle/>
          <a:p>
            <a:pPr indent="457200" algn="just">
              <a:lnSpc>
                <a:spcPct val="150000"/>
              </a:lnSpc>
            </a:pPr>
            <a:r>
              <a:rPr lang="zh-CN" altLang="en-US" sz="2400" dirty="0">
                <a:latin typeface="Lato" panose="020F0502020204030203" pitchFamily="34" charset="0"/>
                <a:ea typeface="PingFang SC" panose="020B0400000000000000" pitchFamily="34" charset="-122"/>
              </a:rPr>
              <a:t>一种用于多变量时间序列预测的新的注意力机制，使用时间模式 </a:t>
            </a:r>
            <a:r>
              <a:rPr lang="en-US" altLang="zh-CN" sz="2400" dirty="0">
                <a:latin typeface="Lato" panose="020F0502020204030203" pitchFamily="34" charset="0"/>
                <a:ea typeface="PingFang SC" panose="020B0400000000000000" pitchFamily="34" charset="-122"/>
              </a:rPr>
              <a:t>(Temporal Pattern) </a:t>
            </a:r>
            <a:r>
              <a:rPr lang="zh-CN" altLang="en-US" sz="2400" dirty="0">
                <a:latin typeface="Lato" panose="020F0502020204030203" pitchFamily="34" charset="0"/>
                <a:ea typeface="PingFang SC" panose="020B0400000000000000" pitchFamily="34" charset="-122"/>
              </a:rPr>
              <a:t>来指代任何跨多个时间步的时间不变模式。在</a:t>
            </a:r>
            <a:r>
              <a:rPr lang="en-US" altLang="zh-CN" sz="2400" dirty="0">
                <a:latin typeface="Lato" panose="020F0502020204030203" pitchFamily="34" charset="0"/>
                <a:ea typeface="PingFang SC" panose="020B0400000000000000" pitchFamily="34" charset="-122"/>
              </a:rPr>
              <a:t>TPA</a:t>
            </a:r>
            <a:r>
              <a:rPr lang="zh-CN" altLang="en-US" sz="2400" dirty="0">
                <a:latin typeface="Lato" panose="020F0502020204030203" pitchFamily="34" charset="0"/>
                <a:ea typeface="PingFang SC" panose="020B0400000000000000" pitchFamily="34" charset="-122"/>
              </a:rPr>
              <a:t>中，机器会学习去选择</a:t>
            </a:r>
            <a:r>
              <a:rPr lang="zh-CN" altLang="en-US" sz="24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相关的时间序列 </a:t>
            </a:r>
            <a:r>
              <a:rPr lang="en-US" altLang="zh-CN" sz="24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(Time Series)</a:t>
            </a:r>
            <a:r>
              <a:rPr lang="zh-CN" altLang="en-US" sz="2400" dirty="0">
                <a:latin typeface="Lato" panose="020F0502020204030203" pitchFamily="34" charset="0"/>
                <a:ea typeface="PingFang SC" panose="020B0400000000000000" pitchFamily="34" charset="-122"/>
              </a:rPr>
              <a:t>，而不是像传统的注意机制那样选择相关的时间步 </a:t>
            </a:r>
            <a:r>
              <a:rPr lang="en-US" altLang="zh-CN" sz="2400" dirty="0">
                <a:latin typeface="Lato" panose="020F0502020204030203" pitchFamily="34" charset="0"/>
                <a:ea typeface="PingFang SC" panose="020B0400000000000000" pitchFamily="34" charset="-122"/>
              </a:rPr>
              <a:t>(Time Steps)</a:t>
            </a:r>
            <a:r>
              <a:rPr lang="zh-CN" altLang="en-US" sz="2400" dirty="0">
                <a:latin typeface="Lato" panose="020F0502020204030203" pitchFamily="34" charset="0"/>
                <a:ea typeface="PingFang SC" panose="020B0400000000000000" pitchFamily="34" charset="-122"/>
              </a:rPr>
              <a:t>。</a:t>
            </a:r>
            <a:endParaRPr lang="en-US" altLang="zh-CN" sz="2400" dirty="0">
              <a:latin typeface="Lato" panose="020F0502020204030203" pitchFamily="34" charset="0"/>
              <a:ea typeface="PingFang SC" panose="020B0400000000000000" pitchFamily="34" charset="-122"/>
            </a:endParaRPr>
          </a:p>
          <a:p>
            <a:pPr indent="457200" algn="just">
              <a:lnSpc>
                <a:spcPct val="150000"/>
              </a:lnSpc>
            </a:pPr>
            <a:endParaRPr lang="en-US" altLang="zh-CN" sz="2400" dirty="0">
              <a:latin typeface="Lato" panose="020F0502020204030203" pitchFamily="34" charset="0"/>
              <a:ea typeface="PingFang SC" panose="020B0400000000000000" pitchFamily="34" charset="-122"/>
            </a:endParaRPr>
          </a:p>
          <a:p>
            <a:pPr indent="457200" algn="just">
              <a:lnSpc>
                <a:spcPct val="150000"/>
              </a:lnSpc>
            </a:pPr>
            <a:r>
              <a:rPr lang="zh-CN" altLang="en-US" sz="2400" dirty="0">
                <a:latin typeface="Lato" panose="020F0502020204030203" pitchFamily="34" charset="0"/>
                <a:ea typeface="PingFang SC" panose="020B0400000000000000" pitchFamily="34" charset="-122"/>
              </a:rPr>
              <a:t>在 </a:t>
            </a:r>
            <a:r>
              <a:rPr lang="en-US" altLang="zh-CN" sz="2400" dirty="0">
                <a:latin typeface="Lato" panose="020F0502020204030203" pitchFamily="34" charset="0"/>
                <a:ea typeface="PingFang SC" panose="020B0400000000000000" pitchFamily="34" charset="-122"/>
              </a:rPr>
              <a:t>TPA </a:t>
            </a:r>
            <a:r>
              <a:rPr lang="zh-CN" altLang="en-US" sz="2400" dirty="0">
                <a:latin typeface="Lato" panose="020F0502020204030203" pitchFamily="34" charset="0"/>
                <a:ea typeface="PingFang SC" panose="020B0400000000000000" pitchFamily="34" charset="-122"/>
              </a:rPr>
              <a:t>中，引入卷积神经网络 </a:t>
            </a:r>
            <a:r>
              <a:rPr lang="en-US" altLang="zh-CN" sz="2400" dirty="0">
                <a:latin typeface="Lato" panose="020F0502020204030203" pitchFamily="34" charset="0"/>
                <a:ea typeface="PingFang SC" panose="020B0400000000000000" pitchFamily="34" charset="-122"/>
              </a:rPr>
              <a:t>(CNN) </a:t>
            </a:r>
            <a:r>
              <a:rPr lang="zh-CN" altLang="en-US" sz="2400" dirty="0">
                <a:latin typeface="Lato" panose="020F0502020204030203" pitchFamily="34" charset="0"/>
                <a:ea typeface="PingFang SC" panose="020B0400000000000000" pitchFamily="34" charset="-122"/>
              </a:rPr>
              <a:t>来从每个单独的变量中提取时间模式信息。</a:t>
            </a:r>
          </a:p>
        </p:txBody>
      </p:sp>
    </p:spTree>
    <p:extLst>
      <p:ext uri="{BB962C8B-B14F-4D97-AF65-F5344CB8AC3E}">
        <p14:creationId xmlns:p14="http://schemas.microsoft.com/office/powerpoint/2010/main" val="16863424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5EAE54-68E2-43D8-8460-7DA5420F9915}"/>
              </a:ext>
            </a:extLst>
          </p:cNvPr>
          <p:cNvSpPr>
            <a:spLocks noGrp="1"/>
          </p:cNvSpPr>
          <p:nvPr>
            <p:ph type="body" sz="quarter" idx="13"/>
          </p:nvPr>
        </p:nvSpPr>
        <p:spPr>
          <a:xfrm>
            <a:off x="509769" y="463101"/>
            <a:ext cx="4965614" cy="416822"/>
          </a:xfrm>
        </p:spPr>
        <p:txBody>
          <a:bodyPr/>
          <a:lstStyle/>
          <a:p>
            <a:r>
              <a:rPr lang="en-US" altLang="zh-CN" b="1" dirty="0"/>
              <a:t>Temporal Pattern Attention (TPA)</a:t>
            </a:r>
            <a:endParaRPr lang="zh-CN" altLang="en-US" b="1" dirty="0"/>
          </a:p>
        </p:txBody>
      </p:sp>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15</a:t>
            </a:fld>
            <a:endParaRPr lang="en-US" dirty="0">
              <a:solidFill>
                <a:prstClr val="white">
                  <a:lumMod val="50000"/>
                </a:prstClr>
              </a:solidFill>
            </a:endParaRPr>
          </a:p>
        </p:txBody>
      </p:sp>
      <p:pic>
        <p:nvPicPr>
          <p:cNvPr id="4" name="图片 3">
            <a:extLst>
              <a:ext uri="{FF2B5EF4-FFF2-40B4-BE49-F238E27FC236}">
                <a16:creationId xmlns:a16="http://schemas.microsoft.com/office/drawing/2014/main" id="{84CC7CD2-C153-489A-A13B-665D7229609B}"/>
              </a:ext>
            </a:extLst>
          </p:cNvPr>
          <p:cNvPicPr>
            <a:picLocks noChangeAspect="1"/>
          </p:cNvPicPr>
          <p:nvPr/>
        </p:nvPicPr>
        <p:blipFill rotWithShape="1">
          <a:blip r:embed="rId3"/>
          <a:srcRect b="12839"/>
          <a:stretch/>
        </p:blipFill>
        <p:spPr>
          <a:xfrm>
            <a:off x="701675" y="1142574"/>
            <a:ext cx="10795000" cy="3529876"/>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84CA9E62-7507-45DA-A3E6-42C7F058A88A}"/>
                  </a:ext>
                </a:extLst>
              </p:cNvPr>
              <p:cNvSpPr/>
              <p:nvPr/>
            </p:nvSpPr>
            <p:spPr>
              <a:xfrm>
                <a:off x="701675" y="4672450"/>
                <a:ext cx="10795000" cy="1436675"/>
              </a:xfrm>
              <a:prstGeom prst="rect">
                <a:avLst/>
              </a:prstGeom>
            </p:spPr>
            <p:txBody>
              <a:bodyPr anchor="ctr">
                <a:spAutoFit/>
              </a:bodyPr>
              <a:lstStyle/>
              <a:p>
                <a:pPr indent="457200">
                  <a:lnSpc>
                    <a:spcPct val="150000"/>
                  </a:lnSpc>
                </a:pPr>
                <a:r>
                  <a:rPr lang="zh-CN" altLang="en-US" sz="2000" dirty="0">
                    <a:latin typeface="Lato" panose="020F0502020204030203" pitchFamily="34" charset="0"/>
                    <a:ea typeface="PingFang SC" panose="020B0400000000000000" pitchFamily="34" charset="-122"/>
                  </a:rPr>
                  <a:t>在所提出的方法中，给定先前的 </a:t>
                </a:r>
                <a:r>
                  <a:rPr lang="en-US" altLang="zh-CN" sz="2000" dirty="0">
                    <a:latin typeface="Lato" panose="020F0502020204030203" pitchFamily="34" charset="0"/>
                    <a:ea typeface="PingFang SC" panose="020B0400000000000000" pitchFamily="34" charset="-122"/>
                  </a:rPr>
                  <a:t>RNN </a:t>
                </a:r>
                <a:r>
                  <a:rPr lang="zh-CN" altLang="en-US" sz="2000" dirty="0">
                    <a:latin typeface="Lato" panose="020F0502020204030203" pitchFamily="34" charset="0"/>
                    <a:ea typeface="PingFang SC" panose="020B0400000000000000" pitchFamily="34" charset="-122"/>
                  </a:rPr>
                  <a:t>隐状态 </a:t>
                </a:r>
                <a14:m>
                  <m:oMath xmlns:m="http://schemas.openxmlformats.org/officeDocument/2006/math">
                    <m:r>
                      <a:rPr lang="en-US" altLang="zh-CN" sz="2000" dirty="0" smtClean="0">
                        <a:latin typeface="Cambria Math" panose="02040503050406030204" pitchFamily="18" charset="0"/>
                      </a:rPr>
                      <m:t>𝐻</m:t>
                    </m:r>
                  </m:oMath>
                </a14:m>
                <a:r>
                  <a:rPr lang="zh-CN" altLang="en-US" sz="2000" dirty="0">
                    <a:latin typeface="Lato" panose="020F0502020204030203" pitchFamily="34" charset="0"/>
                    <a:ea typeface="PingFang SC" panose="020B0400000000000000" pitchFamily="34" charset="-122"/>
                  </a:rPr>
                  <a:t>，我们的注意机制基本上关注其行向量。 行上的注意力权重选择那些有助于预测的变量。 </a:t>
                </a:r>
                <a:endParaRPr lang="en-US" altLang="zh-CN" sz="2000" dirty="0">
                  <a:latin typeface="Lato" panose="020F0502020204030203" pitchFamily="34" charset="0"/>
                  <a:ea typeface="PingFang SC" panose="020B0400000000000000" pitchFamily="34" charset="-122"/>
                </a:endParaRPr>
              </a:p>
              <a:p>
                <a:pPr indent="457200">
                  <a:lnSpc>
                    <a:spcPct val="150000"/>
                  </a:lnSpc>
                </a:pPr>
                <a:r>
                  <a:rPr lang="zh-CN" altLang="en-US" sz="2000" dirty="0">
                    <a:latin typeface="Lato" panose="020F0502020204030203" pitchFamily="34" charset="0"/>
                    <a:ea typeface="PingFang SC" panose="020B0400000000000000" pitchFamily="34" charset="-122"/>
                  </a:rPr>
                  <a:t>上下文向量 </a:t>
                </a: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dirty="0" smtClean="0">
                            <a:latin typeface="Cambria Math" panose="02040503050406030204" pitchFamily="18" charset="0"/>
                          </a:rPr>
                          <m:t>𝑣</m:t>
                        </m:r>
                      </m:e>
                      <m:sub>
                        <m:r>
                          <a:rPr lang="en-US" altLang="zh-CN" sz="2000" dirty="0" smtClean="0">
                            <a:latin typeface="Cambria Math" panose="02040503050406030204" pitchFamily="18" charset="0"/>
                          </a:rPr>
                          <m:t>𝑡</m:t>
                        </m:r>
                      </m:sub>
                    </m:sSub>
                  </m:oMath>
                </a14:m>
                <a:r>
                  <a:rPr lang="zh-CN" altLang="en-US" sz="2000" dirty="0">
                    <a:latin typeface="Lato" panose="020F0502020204030203" pitchFamily="34" charset="0"/>
                    <a:ea typeface="PingFang SC" panose="020B0400000000000000" pitchFamily="34" charset="-122"/>
                  </a:rPr>
                  <a:t> 是包含跨多个时间步信息的行向量的加权和。</a:t>
                </a:r>
              </a:p>
            </p:txBody>
          </p:sp>
        </mc:Choice>
        <mc:Fallback xmlns="">
          <p:sp>
            <p:nvSpPr>
              <p:cNvPr id="5" name="矩形 4">
                <a:extLst>
                  <a:ext uri="{FF2B5EF4-FFF2-40B4-BE49-F238E27FC236}">
                    <a16:creationId xmlns:a16="http://schemas.microsoft.com/office/drawing/2014/main" id="{84CA9E62-7507-45DA-A3E6-42C7F058A88A}"/>
                  </a:ext>
                </a:extLst>
              </p:cNvPr>
              <p:cNvSpPr>
                <a:spLocks noRot="1" noChangeAspect="1" noMove="1" noResize="1" noEditPoints="1" noAdjustHandles="1" noChangeArrowheads="1" noChangeShapeType="1" noTextEdit="1"/>
              </p:cNvSpPr>
              <p:nvPr/>
            </p:nvSpPr>
            <p:spPr>
              <a:xfrm>
                <a:off x="701675" y="4672450"/>
                <a:ext cx="10795000" cy="1436675"/>
              </a:xfrm>
              <a:prstGeom prst="rect">
                <a:avLst/>
              </a:prstGeom>
              <a:blipFill>
                <a:blip r:embed="rId4"/>
                <a:stretch>
                  <a:fillRect l="-470" b="-70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228040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5EAE54-68E2-43D8-8460-7DA5420F9915}"/>
              </a:ext>
            </a:extLst>
          </p:cNvPr>
          <p:cNvSpPr>
            <a:spLocks noGrp="1"/>
          </p:cNvSpPr>
          <p:nvPr>
            <p:ph type="body" sz="quarter" idx="13"/>
          </p:nvPr>
        </p:nvSpPr>
        <p:spPr>
          <a:xfrm>
            <a:off x="509768" y="463101"/>
            <a:ext cx="5586231" cy="416822"/>
          </a:xfrm>
        </p:spPr>
        <p:txBody>
          <a:bodyPr/>
          <a:lstStyle/>
          <a:p>
            <a:r>
              <a:rPr lang="en-US" altLang="zh-CN" b="1" dirty="0"/>
              <a:t>Temporal Pattern Detection using CNN</a:t>
            </a:r>
            <a:endParaRPr lang="zh-CN" altLang="en-US" b="1" dirty="0"/>
          </a:p>
        </p:txBody>
      </p:sp>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16</a:t>
            </a:fld>
            <a:endParaRPr lang="en-US" dirty="0">
              <a:solidFill>
                <a:prstClr val="white">
                  <a:lumMod val="50000"/>
                </a:prstClr>
              </a:solidFill>
            </a:endParaRPr>
          </a:p>
        </p:txBody>
      </p:sp>
      <p:sp>
        <p:nvSpPr>
          <p:cNvPr id="7" name="矩形 6">
            <a:extLst>
              <a:ext uri="{FF2B5EF4-FFF2-40B4-BE49-F238E27FC236}">
                <a16:creationId xmlns:a16="http://schemas.microsoft.com/office/drawing/2014/main" id="{C9BF1461-47F8-9741-B4AF-11D5ACC3FECE}"/>
              </a:ext>
            </a:extLst>
          </p:cNvPr>
          <p:cNvSpPr/>
          <p:nvPr/>
        </p:nvSpPr>
        <p:spPr>
          <a:xfrm>
            <a:off x="941173" y="5031916"/>
            <a:ext cx="10309655" cy="1058175"/>
          </a:xfrm>
          <a:prstGeom prst="rect">
            <a:avLst/>
          </a:prstGeom>
          <a:noFill/>
          <a:ln w="12700" cap="flat" cmpd="sng" algn="ctr">
            <a:solidFill>
              <a:srgbClr val="0070C0"/>
            </a:solidFill>
            <a:prstDash val="solid"/>
            <a:round/>
            <a:headEnd type="none" w="med" len="med"/>
            <a:tailEnd type="none" w="med" len="med"/>
          </a:ln>
          <a:effectLst>
            <a:outerShdw blurRad="101600" dist="50800" dir="2700000" algn="ctr" rotWithShape="0">
              <a:srgbClr val="000000">
                <a:alpha val="14000"/>
              </a:srgbClr>
            </a:outerShdw>
          </a:effectLst>
        </p:spPr>
        <p:style>
          <a:lnRef idx="0">
            <a:scrgbClr r="0" g="0" b="0"/>
          </a:lnRef>
          <a:fillRef idx="0">
            <a:scrgbClr r="0" g="0" b="0"/>
          </a:fillRef>
          <a:effectRef idx="0">
            <a:scrgbClr r="0" g="0" b="0"/>
          </a:effectRef>
          <a:fontRef idx="minor">
            <a:schemeClr val="accent1"/>
          </a:fontRef>
        </p:style>
        <p:txBody>
          <a:bodyPr wrap="square">
            <a:spAutoFit/>
          </a:bodyPr>
          <a:lstStyle/>
          <a:p>
            <a:pPr algn="just">
              <a:lnSpc>
                <a:spcPct val="150000"/>
              </a:lnSpc>
            </a:pPr>
            <a:r>
              <a:rPr lang="en-US" altLang="zh-CN" sz="2200" dirty="0">
                <a:solidFill>
                  <a:srgbClr val="0070C0"/>
                </a:solidFill>
                <a:latin typeface="Lato" panose="020F0502020204030203" pitchFamily="34" charset="0"/>
                <a:ea typeface="PingFang SC" panose="020B0400000000000000" pitchFamily="34" charset="-122"/>
              </a:rPr>
              <a:t>CNN</a:t>
            </a:r>
            <a:r>
              <a:rPr lang="zh-CN" altLang="en-US" sz="2200" dirty="0">
                <a:solidFill>
                  <a:srgbClr val="0070C0"/>
                </a:solidFill>
                <a:latin typeface="Lato" panose="020F0502020204030203" pitchFamily="34" charset="0"/>
                <a:ea typeface="PingFang SC" panose="020B0400000000000000" pitchFamily="34" charset="-122"/>
              </a:rPr>
              <a:t> 的成功在很大程度上取决于其捕捉各种重要信号模式的能力，应用 </a:t>
            </a:r>
            <a:r>
              <a:rPr lang="en-US" altLang="zh-CN" sz="2200" dirty="0">
                <a:solidFill>
                  <a:srgbClr val="0070C0"/>
                </a:solidFill>
                <a:latin typeface="Lato" panose="020F0502020204030203" pitchFamily="34" charset="0"/>
                <a:ea typeface="PingFang SC" panose="020B0400000000000000" pitchFamily="34" charset="-122"/>
              </a:rPr>
              <a:t>CNN</a:t>
            </a:r>
            <a:r>
              <a:rPr lang="zh-CN" altLang="en-US" sz="2200" dirty="0">
                <a:solidFill>
                  <a:srgbClr val="0070C0"/>
                </a:solidFill>
                <a:latin typeface="Lato" panose="020F0502020204030203" pitchFamily="34" charset="0"/>
                <a:ea typeface="PingFang SC" panose="020B0400000000000000" pitchFamily="34" charset="-122"/>
              </a:rPr>
              <a:t> 可以增强模型的学习能力。</a:t>
            </a:r>
          </a:p>
        </p:txBody>
      </p:sp>
      <p:pic>
        <p:nvPicPr>
          <p:cNvPr id="4" name="图片 3">
            <a:extLst>
              <a:ext uri="{FF2B5EF4-FFF2-40B4-BE49-F238E27FC236}">
                <a16:creationId xmlns:a16="http://schemas.microsoft.com/office/drawing/2014/main" id="{84CC7CD2-C153-489A-A13B-665D7229609B}"/>
              </a:ext>
            </a:extLst>
          </p:cNvPr>
          <p:cNvPicPr>
            <a:picLocks noChangeAspect="1"/>
          </p:cNvPicPr>
          <p:nvPr/>
        </p:nvPicPr>
        <p:blipFill rotWithShape="1">
          <a:blip r:embed="rId4"/>
          <a:srcRect l="630" t="5248" r="50477" b="22819"/>
          <a:stretch/>
        </p:blipFill>
        <p:spPr>
          <a:xfrm>
            <a:off x="757110" y="2044786"/>
            <a:ext cx="5869037" cy="3239393"/>
          </a:xfrm>
          <a:prstGeom prst="rect">
            <a:avLst/>
          </a:prstGeom>
          <a:effectLst>
            <a:outerShdw blurRad="279400" algn="ctr" rotWithShape="0">
              <a:prstClr val="black">
                <a:alpha val="28000"/>
              </a:prstClr>
            </a:outerShdw>
          </a:effectLst>
        </p:spPr>
      </p:pic>
      <p:grpSp>
        <p:nvGrpSpPr>
          <p:cNvPr id="8" name="组合 7">
            <a:extLst>
              <a:ext uri="{FF2B5EF4-FFF2-40B4-BE49-F238E27FC236}">
                <a16:creationId xmlns:a16="http://schemas.microsoft.com/office/drawing/2014/main" id="{1C8545D2-C21C-D349-B620-4BDB725B9525}"/>
              </a:ext>
            </a:extLst>
          </p:cNvPr>
          <p:cNvGrpSpPr/>
          <p:nvPr/>
        </p:nvGrpSpPr>
        <p:grpSpPr>
          <a:xfrm>
            <a:off x="6790601" y="2248401"/>
            <a:ext cx="4429334" cy="2832163"/>
            <a:chOff x="6790601" y="1668168"/>
            <a:chExt cx="4429334" cy="2832163"/>
          </a:xfrm>
        </p:grpSpPr>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86E6FE4-0B18-4786-B262-E00E7AE7D2B2}"/>
                    </a:ext>
                  </a:extLst>
                </p:cNvPr>
                <p:cNvSpPr/>
                <p:nvPr/>
              </p:nvSpPr>
              <p:spPr>
                <a:xfrm>
                  <a:off x="6790601" y="1668168"/>
                  <a:ext cx="4429334" cy="1979068"/>
                </a:xfrm>
                <a:prstGeom prst="rect">
                  <a:avLst/>
                </a:prstGeom>
              </p:spPr>
              <p:txBody>
                <a:bodyPr wrap="square" anchor="ctr">
                  <a:spAutoFit/>
                </a:bodyPr>
                <a:lstStyle/>
                <a:p>
                  <a:pPr indent="457200" algn="just">
                    <a:lnSpc>
                      <a:spcPct val="150000"/>
                    </a:lnSpc>
                  </a:pPr>
                  <a:r>
                    <a:rPr lang="zh-CN" altLang="en-US" sz="2000" dirty="0">
                      <a:latin typeface="PingFang SC" panose="020B0400000000000000" pitchFamily="34" charset="-122"/>
                      <a:ea typeface="PingFang SC" panose="020B0400000000000000" pitchFamily="34" charset="-122"/>
                    </a:rPr>
                    <a:t>有 </a:t>
                  </a:r>
                  <a14:m>
                    <m:oMath xmlns:m="http://schemas.openxmlformats.org/officeDocument/2006/math">
                      <m:r>
                        <a:rPr lang="en-US" altLang="zh-CN" sz="2000" dirty="0" smtClean="0">
                          <a:latin typeface="Cambria Math" panose="02040503050406030204" pitchFamily="18" charset="0"/>
                        </a:rPr>
                        <m:t>𝑘</m:t>
                      </m:r>
                    </m:oMath>
                  </a14:m>
                  <a:r>
                    <a:rPr lang="zh-CN" altLang="en-US" sz="2000" dirty="0">
                      <a:latin typeface="PingFang SC" panose="020B0400000000000000" pitchFamily="34" charset="-122"/>
                      <a:ea typeface="PingFang SC" panose="020B0400000000000000" pitchFamily="34" charset="-122"/>
                    </a:rPr>
                    <a:t> 个滤波器</a:t>
                  </a:r>
                  <a14:m>
                    <m:oMath xmlns:m="http://schemas.openxmlformats.org/officeDocument/2006/math">
                      <m:r>
                        <a:rPr lang="en-US" altLang="zh-CN" sz="2000" dirty="0" smtClean="0">
                          <a:latin typeface="Cambria Math" panose="02040503050406030204" pitchFamily="18" charset="0"/>
                        </a:rPr>
                        <m:t> </m:t>
                      </m:r>
                      <m:sSub>
                        <m:sSubPr>
                          <m:ctrlPr>
                            <a:rPr lang="en-US" altLang="zh-CN" sz="2000" i="1" dirty="0" smtClean="0">
                              <a:latin typeface="Cambria Math" panose="02040503050406030204" pitchFamily="18" charset="0"/>
                            </a:rPr>
                          </m:ctrlPr>
                        </m:sSubPr>
                        <m:e>
                          <m:r>
                            <a:rPr lang="en-US" altLang="zh-CN" sz="2000" dirty="0" smtClean="0">
                              <a:latin typeface="Cambria Math" panose="02040503050406030204" pitchFamily="18" charset="0"/>
                            </a:rPr>
                            <m:t>𝐶</m:t>
                          </m:r>
                        </m:e>
                        <m:sub>
                          <m:r>
                            <a:rPr lang="en-US" altLang="zh-CN" sz="2000" dirty="0" smtClean="0">
                              <a:latin typeface="Cambria Math" panose="02040503050406030204" pitchFamily="18" charset="0"/>
                            </a:rPr>
                            <m:t>𝑖</m:t>
                          </m:r>
                        </m:sub>
                      </m:sSub>
                      <m:r>
                        <a:rPr lang="en-US" altLang="zh-CN" sz="2000" dirty="0" smtClean="0">
                          <a:latin typeface="Cambria Math" panose="02040503050406030204" pitchFamily="18" charset="0"/>
                        </a:rPr>
                        <m:t>∈</m:t>
                      </m:r>
                      <m:sSup>
                        <m:sSupPr>
                          <m:ctrlPr>
                            <a:rPr lang="en-US" altLang="zh-CN" sz="2000" i="1" dirty="0" smtClean="0">
                              <a:latin typeface="Cambria Math" panose="02040503050406030204" pitchFamily="18" charset="0"/>
                            </a:rPr>
                          </m:ctrlPr>
                        </m:sSupPr>
                        <m:e>
                          <m:r>
                            <a:rPr lang="en-US" altLang="zh-CN" sz="2000" dirty="0" smtClean="0">
                              <a:latin typeface="Cambria Math" panose="02040503050406030204" pitchFamily="18" charset="0"/>
                            </a:rPr>
                            <m:t>ℝ</m:t>
                          </m:r>
                        </m:e>
                        <m:sup>
                          <m:r>
                            <a:rPr lang="en-US" altLang="zh-CN" sz="2000" dirty="0" smtClean="0">
                              <a:latin typeface="Cambria Math" panose="02040503050406030204" pitchFamily="18" charset="0"/>
                            </a:rPr>
                            <m:t>1×</m:t>
                          </m:r>
                          <m:r>
                            <a:rPr lang="en-US" altLang="zh-CN" sz="2000" dirty="0" smtClean="0">
                              <a:latin typeface="Cambria Math" panose="02040503050406030204" pitchFamily="18" charset="0"/>
                            </a:rPr>
                            <m:t>𝑇</m:t>
                          </m:r>
                        </m:sup>
                      </m:sSup>
                    </m:oMath>
                  </a14:m>
                  <a:r>
                    <a:rPr lang="zh-CN" altLang="en-US" sz="2000" dirty="0">
                      <a:latin typeface="PingFang SC" panose="020B0400000000000000" pitchFamily="34" charset="-122"/>
                      <a:ea typeface="PingFang SC" panose="020B0400000000000000" pitchFamily="34" charset="-122"/>
                    </a:rPr>
                    <a:t>，其中 </a:t>
                  </a:r>
                  <a14:m>
                    <m:oMath xmlns:m="http://schemas.openxmlformats.org/officeDocument/2006/math">
                      <m:r>
                        <a:rPr lang="en-US" altLang="zh-CN" sz="2000" dirty="0" smtClean="0">
                          <a:latin typeface="Cambria Math" panose="02040503050406030204" pitchFamily="18" charset="0"/>
                        </a:rPr>
                        <m:t>𝑇</m:t>
                      </m:r>
                    </m:oMath>
                  </a14:m>
                  <a:r>
                    <a:rPr lang="en-US" altLang="zh-CN" sz="2000" dirty="0">
                      <a:latin typeface="PingFang SC" panose="020B0400000000000000" pitchFamily="34" charset="-122"/>
                      <a:ea typeface="PingFang SC" panose="020B0400000000000000" pitchFamily="34" charset="-122"/>
                    </a:rPr>
                    <a:t> </a:t>
                  </a:r>
                  <a:r>
                    <a:rPr lang="zh-CN" altLang="en-US" sz="2000" dirty="0">
                      <a:latin typeface="PingFang SC" panose="020B0400000000000000" pitchFamily="34" charset="-122"/>
                      <a:ea typeface="PingFang SC" panose="020B0400000000000000" pitchFamily="34" charset="-122"/>
                    </a:rPr>
                    <a:t>是我们需要注意的最大长度。</a:t>
                  </a:r>
                  <a:endParaRPr lang="en-US" altLang="zh-CN" sz="2000" dirty="0">
                    <a:latin typeface="PingFang SC" panose="020B0400000000000000" pitchFamily="34" charset="-122"/>
                    <a:ea typeface="PingFang SC" panose="020B0400000000000000" pitchFamily="34" charset="-122"/>
                  </a:endParaRPr>
                </a:p>
                <a:p>
                  <a:pPr indent="457200" algn="just">
                    <a:lnSpc>
                      <a:spcPct val="150000"/>
                    </a:lnSpc>
                  </a:pPr>
                  <a:r>
                    <a:rPr lang="zh-CN" altLang="en-US" sz="2000" dirty="0">
                      <a:latin typeface="PingFang SC" panose="020B0400000000000000" pitchFamily="34" charset="-122"/>
                      <a:ea typeface="PingFang SC" panose="020B0400000000000000" pitchFamily="34" charset="-122"/>
                    </a:rPr>
                    <a:t>卷积运算产生 </a:t>
                  </a:r>
                  <a14:m>
                    <m:oMath xmlns:m="http://schemas.openxmlformats.org/officeDocument/2006/math">
                      <m:sSup>
                        <m:sSupPr>
                          <m:ctrlPr>
                            <a:rPr lang="en-US" altLang="zh-CN" sz="2000" i="1" dirty="0" smtClean="0">
                              <a:latin typeface="Cambria Math" panose="02040503050406030204" pitchFamily="18" charset="0"/>
                            </a:rPr>
                          </m:ctrlPr>
                        </m:sSupPr>
                        <m:e>
                          <m:r>
                            <a:rPr lang="en-US" altLang="zh-CN" sz="2000" dirty="0" smtClean="0">
                              <a:latin typeface="Cambria Math" panose="02040503050406030204" pitchFamily="18" charset="0"/>
                            </a:rPr>
                            <m:t>𝐻</m:t>
                          </m:r>
                        </m:e>
                        <m:sup>
                          <m:r>
                            <a:rPr lang="en-US" altLang="zh-CN" sz="2000" dirty="0" smtClean="0">
                              <a:latin typeface="Cambria Math" panose="02040503050406030204" pitchFamily="18" charset="0"/>
                            </a:rPr>
                            <m:t>𝐶</m:t>
                          </m:r>
                        </m:sup>
                      </m:sSup>
                      <m:r>
                        <a:rPr lang="en-US" altLang="zh-CN" sz="2000" dirty="0">
                          <a:latin typeface="Cambria Math" panose="02040503050406030204" pitchFamily="18" charset="0"/>
                        </a:rPr>
                        <m:t>∈</m:t>
                      </m:r>
                      <m:sSup>
                        <m:sSupPr>
                          <m:ctrlPr>
                            <a:rPr lang="en-US" altLang="zh-CN" sz="2000" i="1" dirty="0" smtClean="0">
                              <a:latin typeface="Cambria Math" panose="02040503050406030204" pitchFamily="18" charset="0"/>
                            </a:rPr>
                          </m:ctrlPr>
                        </m:sSupPr>
                        <m:e>
                          <m:r>
                            <a:rPr lang="en-US" altLang="zh-CN" sz="2000" i="1" dirty="0" smtClean="0">
                              <a:latin typeface="Cambria Math" panose="02040503050406030204" pitchFamily="18" charset="0"/>
                              <a:ea typeface="Cambria Math" panose="02040503050406030204" pitchFamily="18" charset="0"/>
                            </a:rPr>
                            <m:t>ℝ</m:t>
                          </m:r>
                        </m:e>
                        <m:sup>
                          <m:r>
                            <m:rPr>
                              <m:sty m:val="p"/>
                            </m:rPr>
                            <a:rPr lang="en-US" altLang="zh-CN" sz="2000" dirty="0">
                              <a:latin typeface="Cambria Math" panose="02040503050406030204" pitchFamily="18" charset="0"/>
                            </a:rPr>
                            <m:t>n</m:t>
                          </m:r>
                          <m:r>
                            <a:rPr lang="en-US" altLang="zh-CN" sz="200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𝑘</m:t>
                          </m:r>
                        </m:sup>
                      </m:sSup>
                    </m:oMath>
                  </a14:m>
                  <a:r>
                    <a:rPr lang="zh-CN" altLang="en-US" sz="2000" dirty="0">
                      <a:latin typeface="PingFang SC" panose="020B0400000000000000" pitchFamily="34" charset="-122"/>
                      <a:ea typeface="PingFang SC" panose="020B0400000000000000" pitchFamily="34" charset="-122"/>
                    </a:rPr>
                    <a:t>，</a:t>
                  </a:r>
                  <a14:m>
                    <m:oMath xmlns:m="http://schemas.openxmlformats.org/officeDocument/2006/math">
                      <m:sSubSup>
                        <m:sSubSupPr>
                          <m:ctrlPr>
                            <a:rPr lang="en-US" altLang="zh-CN" sz="2000" i="1" dirty="0" smtClean="0">
                              <a:latin typeface="Cambria Math" panose="02040503050406030204" pitchFamily="18" charset="0"/>
                            </a:rPr>
                          </m:ctrlPr>
                        </m:sSubSupPr>
                        <m:e>
                          <m:r>
                            <a:rPr lang="en-US" altLang="zh-CN" sz="2000" dirty="0" smtClean="0">
                              <a:latin typeface="Cambria Math" panose="02040503050406030204" pitchFamily="18" charset="0"/>
                            </a:rPr>
                            <m:t>𝐻</m:t>
                          </m:r>
                        </m:e>
                        <m:sub>
                          <m:r>
                            <a:rPr lang="en-US" altLang="zh-CN" sz="2000" dirty="0" smtClean="0">
                              <a:latin typeface="Cambria Math" panose="02040503050406030204" pitchFamily="18" charset="0"/>
                            </a:rPr>
                            <m:t>𝑖</m:t>
                          </m:r>
                          <m:r>
                            <a:rPr lang="en-US" altLang="zh-CN" sz="2000" dirty="0" smtClean="0">
                              <a:latin typeface="Cambria Math" panose="02040503050406030204" pitchFamily="18" charset="0"/>
                            </a:rPr>
                            <m:t>,</m:t>
                          </m:r>
                          <m:r>
                            <a:rPr lang="en-US" altLang="zh-CN" sz="2000" dirty="0" smtClean="0">
                              <a:latin typeface="Cambria Math" panose="02040503050406030204" pitchFamily="18" charset="0"/>
                            </a:rPr>
                            <m:t>𝑗</m:t>
                          </m:r>
                        </m:sub>
                        <m:sup>
                          <m:r>
                            <a:rPr lang="en-US" altLang="zh-CN" sz="2000" dirty="0" smtClean="0">
                              <a:latin typeface="Cambria Math" panose="02040503050406030204" pitchFamily="18" charset="0"/>
                            </a:rPr>
                            <m:t>𝐶</m:t>
                          </m:r>
                        </m:sup>
                      </m:sSubSup>
                    </m:oMath>
                  </a14:m>
                  <a:r>
                    <a:rPr lang="en-US" altLang="zh-CN" sz="2000" dirty="0">
                      <a:latin typeface="PingFang SC" panose="020B0400000000000000" pitchFamily="34" charset="-122"/>
                      <a:ea typeface="PingFang SC" panose="020B0400000000000000" pitchFamily="34" charset="-122"/>
                    </a:rPr>
                    <a:t> </a:t>
                  </a:r>
                  <a:r>
                    <a:rPr lang="zh-CN" altLang="en-US" sz="2000" dirty="0">
                      <a:latin typeface="PingFang SC" panose="020B0400000000000000" pitchFamily="34" charset="-122"/>
                      <a:ea typeface="PingFang SC" panose="020B0400000000000000" pitchFamily="34" charset="-122"/>
                    </a:rPr>
                    <a:t>表示第 </a:t>
                  </a:r>
                  <a14:m>
                    <m:oMath xmlns:m="http://schemas.openxmlformats.org/officeDocument/2006/math">
                      <m:r>
                        <a:rPr lang="en-US" altLang="zh-CN" sz="2000" dirty="0" smtClean="0">
                          <a:latin typeface="Cambria Math" panose="02040503050406030204" pitchFamily="18" charset="0"/>
                        </a:rPr>
                        <m:t>𝑗</m:t>
                      </m:r>
                    </m:oMath>
                  </a14:m>
                  <a:r>
                    <a:rPr lang="en-US" altLang="zh-CN" sz="2000" dirty="0">
                      <a:latin typeface="PingFang SC" panose="020B0400000000000000" pitchFamily="34" charset="-122"/>
                      <a:ea typeface="PingFang SC" panose="020B0400000000000000" pitchFamily="34" charset="-122"/>
                    </a:rPr>
                    <a:t> </a:t>
                  </a:r>
                  <a:r>
                    <a:rPr lang="zh-CN" altLang="en-US" sz="2000" dirty="0">
                      <a:latin typeface="PingFang SC" panose="020B0400000000000000" pitchFamily="34" charset="-122"/>
                      <a:ea typeface="PingFang SC" panose="020B0400000000000000" pitchFamily="34" charset="-122"/>
                    </a:rPr>
                    <a:t>个滤波器在第 </a:t>
                  </a:r>
                  <a14:m>
                    <m:oMath xmlns:m="http://schemas.openxmlformats.org/officeDocument/2006/math">
                      <m:r>
                        <a:rPr lang="en-US" altLang="zh-CN" sz="2000" dirty="0" smtClean="0">
                          <a:latin typeface="Cambria Math" panose="02040503050406030204" pitchFamily="18" charset="0"/>
                        </a:rPr>
                        <m:t>𝑖</m:t>
                      </m:r>
                    </m:oMath>
                  </a14:m>
                  <a:r>
                    <a:rPr lang="en-US" altLang="zh-CN" sz="2000" dirty="0">
                      <a:latin typeface="PingFang SC" panose="020B0400000000000000" pitchFamily="34" charset="-122"/>
                      <a:ea typeface="PingFang SC" panose="020B0400000000000000" pitchFamily="34" charset="-122"/>
                    </a:rPr>
                    <a:t> </a:t>
                  </a:r>
                  <a:r>
                    <a:rPr lang="zh-CN" altLang="en-US" sz="2000" dirty="0">
                      <a:latin typeface="PingFang SC" panose="020B0400000000000000" pitchFamily="34" charset="-122"/>
                      <a:ea typeface="PingFang SC" panose="020B0400000000000000" pitchFamily="34" charset="-122"/>
                    </a:rPr>
                    <a:t>行产生的结果。</a:t>
                  </a:r>
                  <a:endParaRPr lang="en-US" altLang="zh-CN" sz="2000" dirty="0">
                    <a:latin typeface="PingFang SC" panose="020B0400000000000000" pitchFamily="34" charset="-122"/>
                    <a:ea typeface="PingFang SC" panose="020B0400000000000000" pitchFamily="34" charset="-122"/>
                  </a:endParaRPr>
                </a:p>
              </p:txBody>
            </p:sp>
          </mc:Choice>
          <mc:Fallback xmlns="">
            <p:sp>
              <p:nvSpPr>
                <p:cNvPr id="5" name="矩形 4">
                  <a:extLst>
                    <a:ext uri="{FF2B5EF4-FFF2-40B4-BE49-F238E27FC236}">
                      <a16:creationId xmlns:a16="http://schemas.microsoft.com/office/drawing/2014/main" id="{786E6FE4-0B18-4786-B262-E00E7AE7D2B2}"/>
                    </a:ext>
                  </a:extLst>
                </p:cNvPr>
                <p:cNvSpPr>
                  <a:spLocks noRot="1" noChangeAspect="1" noMove="1" noResize="1" noEditPoints="1" noAdjustHandles="1" noChangeArrowheads="1" noChangeShapeType="1" noTextEdit="1"/>
                </p:cNvSpPr>
                <p:nvPr/>
              </p:nvSpPr>
              <p:spPr>
                <a:xfrm>
                  <a:off x="6790601" y="1668168"/>
                  <a:ext cx="4429334" cy="1979068"/>
                </a:xfrm>
                <a:prstGeom prst="rect">
                  <a:avLst/>
                </a:prstGeom>
                <a:blipFill>
                  <a:blip r:embed="rId5"/>
                  <a:stretch>
                    <a:fillRect l="-1433" r="-7163" b="-44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对象 5">
                  <a:extLst>
                    <a:ext uri="{FF2B5EF4-FFF2-40B4-BE49-F238E27FC236}">
                      <a16:creationId xmlns:a16="http://schemas.microsoft.com/office/drawing/2014/main" id="{B43D35CF-874D-4E1F-B984-662AF1BC5165}"/>
                    </a:ext>
                  </a:extLst>
                </p:cNvPr>
                <p:cNvGraphicFramePr>
                  <a:graphicFrameLocks noChangeAspect="1"/>
                </p:cNvGraphicFramePr>
                <p:nvPr>
                  <p:extLst>
                    <p:ext uri="{D42A27DB-BD31-4B8C-83A1-F6EECF244321}">
                      <p14:modId xmlns:p14="http://schemas.microsoft.com/office/powerpoint/2010/main" val="3399347155"/>
                    </p:ext>
                  </p:extLst>
                </p:nvPr>
              </p:nvGraphicFramePr>
              <p:xfrm>
                <a:off x="7066726" y="3651436"/>
                <a:ext cx="3877085" cy="848895"/>
              </p:xfrm>
              <a:graphic>
                <a:graphicData uri="http://schemas.openxmlformats.org/presentationml/2006/ole">
                  <mc:AlternateContent>
                    <mc:Choice xmlns:v="urn:schemas-microsoft-com:vml" Requires="v">
                      <p:oleObj spid="_x0000_s1025" name="AxMath" r:id="rId6" imgW="2211120" imgH="484200" progId="Equation.AxMath">
                        <p:embed/>
                      </p:oleObj>
                    </mc:Choice>
                    <mc:Fallback>
                      <p:oleObj name="AxMath" r:id="rId6" imgW="2211120" imgH="484200" progId="Equation.AxMath">
                        <p:embed/>
                        <p:pic>
                          <p:nvPicPr>
                            <p:cNvPr id="6" name="对象 5">
                              <a:extLst>
                                <a:ext uri="{FF2B5EF4-FFF2-40B4-BE49-F238E27FC236}">
                                  <a16:creationId xmlns:a16="http://schemas.microsoft.com/office/drawing/2014/main" id="{B43D35CF-874D-4E1F-B984-662AF1BC5165}"/>
                                </a:ext>
                              </a:extLst>
                            </p:cNvPr>
                            <p:cNvPicPr/>
                            <p:nvPr/>
                          </p:nvPicPr>
                          <p:blipFill>
                            <a:blip r:embed="rId7"/>
                            <a:stretch>
                              <a:fillRect/>
                            </a:stretch>
                          </p:blipFill>
                          <p:spPr>
                            <a:xfrm>
                              <a:off x="7066726" y="3651436"/>
                              <a:ext cx="3877085" cy="848895"/>
                            </a:xfrm>
                            <a:prstGeom prst="rect">
                              <a:avLst/>
                            </a:prstGeom>
                          </p:spPr>
                        </p:pic>
                      </p:oleObj>
                    </mc:Fallback>
                  </mc:AlternateContent>
                </a:graphicData>
              </a:graphic>
            </p:graphicFrame>
          </mc:Choice>
          <mc:Fallback xmlns="">
            <p:graphicFrame>
              <p:nvGraphicFramePr>
                <p:cNvPr id="6" name="对象 5">
                  <a:extLst>
                    <a:ext uri="{FF2B5EF4-FFF2-40B4-BE49-F238E27FC236}">
                      <a16:creationId xmlns:a16="http://schemas.microsoft.com/office/drawing/2014/main" id="{B43D35CF-874D-4E1F-B984-662AF1BC5165}"/>
                    </a:ext>
                  </a:extLst>
                </p:cNvPr>
                <p:cNvGraphicFramePr>
                  <a:graphicFrameLocks noChangeAspect="1"/>
                </p:cNvGraphicFramePr>
                <p:nvPr>
                  <p:extLst>
                    <p:ext uri="{D42A27DB-BD31-4B8C-83A1-F6EECF244321}">
                      <p14:modId xmlns:p14="http://schemas.microsoft.com/office/powerpoint/2010/main" val="3399347155"/>
                    </p:ext>
                  </p:extLst>
                </p:nvPr>
              </p:nvGraphicFramePr>
              <p:xfrm>
                <a:off x="7066726" y="3651436"/>
                <a:ext cx="3877085" cy="848895"/>
              </p:xfrm>
              <a:graphic>
                <a:graphicData uri="http://schemas.openxmlformats.org/presentationml/2006/ole">
                  <mc:AlternateContent>
                    <mc:Choice xmlns:v="urn:schemas-microsoft-com:vml" Requires="v">
                      <p:oleObj spid="_x0000_s1025" name="AxMath" r:id="rId8" imgW="2211120" imgH="484200" progId="Equation.AxMath">
                        <p:embed/>
                      </p:oleObj>
                    </mc:Choice>
                    <mc:Fallback>
                      <p:oleObj name="AxMath" r:id="rId8" imgW="2211120" imgH="484200" progId="Equation.AxMath">
                        <p:embed/>
                        <p:pic>
                          <p:nvPicPr>
                            <p:cNvPr id="6" name="对象 5">
                              <a:extLst>
                                <a:ext uri="{FF2B5EF4-FFF2-40B4-BE49-F238E27FC236}">
                                  <a16:creationId xmlns:a16="http://schemas.microsoft.com/office/drawing/2014/main" id="{B43D35CF-874D-4E1F-B984-662AF1BC5165}"/>
                                </a:ext>
                              </a:extLst>
                            </p:cNvPr>
                            <p:cNvPicPr/>
                            <p:nvPr/>
                          </p:nvPicPr>
                          <p:blipFill>
                            <a:blip r:embed="rId9"/>
                            <a:stretch>
                              <a:fillRect/>
                            </a:stretch>
                          </p:blipFill>
                          <p:spPr>
                            <a:xfrm>
                              <a:off x="7066726" y="3651436"/>
                              <a:ext cx="3877085" cy="848895"/>
                            </a:xfrm>
                            <a:prstGeom prst="rect">
                              <a:avLst/>
                            </a:prstGeom>
                          </p:spPr>
                        </p:pic>
                      </p:oleObj>
                    </mc:Fallback>
                  </mc:AlternateContent>
                </a:graphicData>
              </a:graphic>
            </p:graphicFrame>
          </mc:Fallback>
        </mc:AlternateContent>
      </p:grpSp>
    </p:spTree>
    <p:extLst>
      <p:ext uri="{BB962C8B-B14F-4D97-AF65-F5344CB8AC3E}">
        <p14:creationId xmlns:p14="http://schemas.microsoft.com/office/powerpoint/2010/main" val="3612038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10139 " pathEditMode="relative" ptsTypes="AA">
                                      <p:cBhvr>
                                        <p:cTn id="6" dur="500" fill="hold"/>
                                        <p:tgtEl>
                                          <p:spTgt spid="4"/>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 -0.10139 " pathEditMode="relative" ptsTypes="AA">
                                      <p:cBhvr>
                                        <p:cTn id="8" dur="500" fill="hold"/>
                                        <p:tgtEl>
                                          <p:spTgt spid="8"/>
                                        </p:tgtEl>
                                        <p:attrNameLst>
                                          <p:attrName>ppt_x</p:attrName>
                                          <p:attrName>ppt_y</p:attrName>
                                        </p:attrNameLst>
                                      </p:cBhvr>
                                    </p:animMotion>
                                  </p:childTnLst>
                                </p:cTn>
                              </p:par>
                              <p:par>
                                <p:cTn id="9" presetID="10"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5EAE54-68E2-43D8-8460-7DA5420F9915}"/>
              </a:ext>
            </a:extLst>
          </p:cNvPr>
          <p:cNvSpPr>
            <a:spLocks noGrp="1"/>
          </p:cNvSpPr>
          <p:nvPr>
            <p:ph type="body" sz="quarter" idx="13"/>
          </p:nvPr>
        </p:nvSpPr>
        <p:spPr>
          <a:xfrm>
            <a:off x="509768" y="463101"/>
            <a:ext cx="5586231" cy="416822"/>
          </a:xfrm>
        </p:spPr>
        <p:txBody>
          <a:bodyPr/>
          <a:lstStyle/>
          <a:p>
            <a:r>
              <a:rPr lang="en-US" altLang="zh-CN" b="1" dirty="0"/>
              <a:t>Proposed Attention Mechanism</a:t>
            </a:r>
            <a:endParaRPr lang="zh-CN" altLang="en-US" b="1" dirty="0"/>
          </a:p>
        </p:txBody>
      </p:sp>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17</a:t>
            </a:fld>
            <a:endParaRPr lang="en-US" dirty="0">
              <a:solidFill>
                <a:prstClr val="white">
                  <a:lumMod val="50000"/>
                </a:prstClr>
              </a:solidFill>
            </a:endParaRPr>
          </a:p>
        </p:txBody>
      </p:sp>
      <p:graphicFrame>
        <p:nvGraphicFramePr>
          <p:cNvPr id="6" name="对象 5">
            <a:extLst>
              <a:ext uri="{FF2B5EF4-FFF2-40B4-BE49-F238E27FC236}">
                <a16:creationId xmlns:a16="http://schemas.microsoft.com/office/drawing/2014/main" id="{B43D35CF-874D-4E1F-B984-662AF1BC5165}"/>
              </a:ext>
            </a:extLst>
          </p:cNvPr>
          <p:cNvGraphicFramePr>
            <a:graphicFrameLocks noChangeAspect="1"/>
          </p:cNvGraphicFramePr>
          <p:nvPr>
            <p:extLst>
              <p:ext uri="{D42A27DB-BD31-4B8C-83A1-F6EECF244321}">
                <p14:modId xmlns:p14="http://schemas.microsoft.com/office/powerpoint/2010/main" val="308664757"/>
              </p:ext>
            </p:extLst>
          </p:nvPr>
        </p:nvGraphicFramePr>
        <p:xfrm>
          <a:off x="7704463" y="2594334"/>
          <a:ext cx="3278169" cy="2063032"/>
        </p:xfrm>
        <a:graphic>
          <a:graphicData uri="http://schemas.openxmlformats.org/presentationml/2006/ole">
            <mc:AlternateContent xmlns:mc="http://schemas.openxmlformats.org/markup-compatibility/2006">
              <mc:Choice xmlns:v="urn:schemas-microsoft-com:vml" Requires="v">
                <p:oleObj spid="_x0000_s2049" name="AxMath" r:id="rId4" imgW="1650240" imgH="1034280" progId="Equation.AxMath">
                  <p:embed/>
                </p:oleObj>
              </mc:Choice>
              <mc:Fallback>
                <p:oleObj name="AxMath" r:id="rId4" imgW="1650240" imgH="1034280" progId="Equation.AxMath">
                  <p:embed/>
                  <p:pic>
                    <p:nvPicPr>
                      <p:cNvPr id="6" name="对象 5">
                        <a:extLst>
                          <a:ext uri="{FF2B5EF4-FFF2-40B4-BE49-F238E27FC236}">
                            <a16:creationId xmlns:a16="http://schemas.microsoft.com/office/drawing/2014/main" id="{B43D35CF-874D-4E1F-B984-662AF1BC5165}"/>
                          </a:ext>
                        </a:extLst>
                      </p:cNvPr>
                      <p:cNvPicPr/>
                      <p:nvPr/>
                    </p:nvPicPr>
                    <p:blipFill>
                      <a:blip r:embed="rId5"/>
                      <a:stretch>
                        <a:fillRect/>
                      </a:stretch>
                    </p:blipFill>
                    <p:spPr>
                      <a:xfrm>
                        <a:off x="7704463" y="2594334"/>
                        <a:ext cx="3278169" cy="2063032"/>
                      </a:xfrm>
                      <a:prstGeom prst="rect">
                        <a:avLst/>
                      </a:prstGeom>
                    </p:spPr>
                  </p:pic>
                </p:oleObj>
              </mc:Fallback>
            </mc:AlternateContent>
          </a:graphicData>
        </a:graphic>
      </p:graphicFrame>
      <p:pic>
        <p:nvPicPr>
          <p:cNvPr id="4" name="图片 3">
            <a:extLst>
              <a:ext uri="{FF2B5EF4-FFF2-40B4-BE49-F238E27FC236}">
                <a16:creationId xmlns:a16="http://schemas.microsoft.com/office/drawing/2014/main" id="{84CC7CD2-C153-489A-A13B-665D7229609B}"/>
              </a:ext>
            </a:extLst>
          </p:cNvPr>
          <p:cNvPicPr>
            <a:picLocks noChangeAspect="1"/>
          </p:cNvPicPr>
          <p:nvPr/>
        </p:nvPicPr>
        <p:blipFill rotWithShape="1">
          <a:blip r:embed="rId6"/>
          <a:srcRect l="21733" t="121" r="20345" b="12858"/>
          <a:stretch/>
        </p:blipFill>
        <p:spPr>
          <a:xfrm>
            <a:off x="1209368" y="1963226"/>
            <a:ext cx="5899767" cy="3325248"/>
          </a:xfrm>
          <a:prstGeom prst="rect">
            <a:avLst/>
          </a:prstGeom>
          <a:effectLst>
            <a:outerShdw blurRad="279400" algn="ctr" rotWithShape="0">
              <a:prstClr val="black">
                <a:alpha val="28000"/>
              </a:prstClr>
            </a:outerShdw>
          </a:effectLst>
        </p:spPr>
      </p:pic>
    </p:spTree>
    <p:extLst>
      <p:ext uri="{BB962C8B-B14F-4D97-AF65-F5344CB8AC3E}">
        <p14:creationId xmlns:p14="http://schemas.microsoft.com/office/powerpoint/2010/main" val="40704109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5EAE54-68E2-43D8-8460-7DA5420F9915}"/>
              </a:ext>
            </a:extLst>
          </p:cNvPr>
          <p:cNvSpPr>
            <a:spLocks noGrp="1"/>
          </p:cNvSpPr>
          <p:nvPr>
            <p:ph type="body" sz="quarter" idx="13"/>
          </p:nvPr>
        </p:nvSpPr>
        <p:spPr>
          <a:xfrm>
            <a:off x="509768" y="463101"/>
            <a:ext cx="5586231" cy="416822"/>
          </a:xfrm>
        </p:spPr>
        <p:txBody>
          <a:bodyPr/>
          <a:lstStyle/>
          <a:p>
            <a:r>
              <a:rPr lang="en-US" altLang="zh-CN" b="1" dirty="0"/>
              <a:t>Proposed Attention Mechanism</a:t>
            </a:r>
            <a:endParaRPr lang="zh-CN" altLang="en-US" b="1" dirty="0"/>
          </a:p>
        </p:txBody>
      </p:sp>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18</a:t>
            </a:fld>
            <a:endParaRPr lang="en-US" dirty="0">
              <a:solidFill>
                <a:prstClr val="white">
                  <a:lumMod val="50000"/>
                </a:prstClr>
              </a:solidFill>
            </a:endParaRPr>
          </a:p>
        </p:txBody>
      </p:sp>
      <p:graphicFrame>
        <p:nvGraphicFramePr>
          <p:cNvPr id="6" name="对象 5">
            <a:extLst>
              <a:ext uri="{FF2B5EF4-FFF2-40B4-BE49-F238E27FC236}">
                <a16:creationId xmlns:a16="http://schemas.microsoft.com/office/drawing/2014/main" id="{B43D35CF-874D-4E1F-B984-662AF1BC5165}"/>
              </a:ext>
            </a:extLst>
          </p:cNvPr>
          <p:cNvGraphicFramePr>
            <a:graphicFrameLocks noChangeAspect="1"/>
          </p:cNvGraphicFramePr>
          <p:nvPr>
            <p:extLst>
              <p:ext uri="{D42A27DB-BD31-4B8C-83A1-F6EECF244321}">
                <p14:modId xmlns:p14="http://schemas.microsoft.com/office/powerpoint/2010/main" val="488853745"/>
              </p:ext>
            </p:extLst>
          </p:nvPr>
        </p:nvGraphicFramePr>
        <p:xfrm>
          <a:off x="8899654" y="3101256"/>
          <a:ext cx="2428114" cy="1049185"/>
        </p:xfrm>
        <a:graphic>
          <a:graphicData uri="http://schemas.openxmlformats.org/presentationml/2006/ole">
            <mc:AlternateContent xmlns:mc="http://schemas.openxmlformats.org/markup-compatibility/2006">
              <mc:Choice xmlns:v="urn:schemas-microsoft-com:vml" Requires="v">
                <p:oleObj spid="_x0000_s3073" name="AxMath" r:id="rId4" imgW="1160280" imgH="496800" progId="Equation.AxMath">
                  <p:embed/>
                </p:oleObj>
              </mc:Choice>
              <mc:Fallback>
                <p:oleObj name="AxMath" r:id="rId4" imgW="1160280" imgH="496800" progId="Equation.AxMath">
                  <p:embed/>
                  <p:pic>
                    <p:nvPicPr>
                      <p:cNvPr id="6" name="对象 5">
                        <a:extLst>
                          <a:ext uri="{FF2B5EF4-FFF2-40B4-BE49-F238E27FC236}">
                            <a16:creationId xmlns:a16="http://schemas.microsoft.com/office/drawing/2014/main" id="{B43D35CF-874D-4E1F-B984-662AF1BC5165}"/>
                          </a:ext>
                        </a:extLst>
                      </p:cNvPr>
                      <p:cNvPicPr/>
                      <p:nvPr/>
                    </p:nvPicPr>
                    <p:blipFill>
                      <a:blip r:embed="rId5"/>
                      <a:stretch>
                        <a:fillRect/>
                      </a:stretch>
                    </p:blipFill>
                    <p:spPr>
                      <a:xfrm>
                        <a:off x="8899654" y="3101256"/>
                        <a:ext cx="2428114" cy="1049185"/>
                      </a:xfrm>
                      <a:prstGeom prst="rect">
                        <a:avLst/>
                      </a:prstGeom>
                    </p:spPr>
                  </p:pic>
                </p:oleObj>
              </mc:Fallback>
            </mc:AlternateContent>
          </a:graphicData>
        </a:graphic>
      </p:graphicFrame>
      <p:pic>
        <p:nvPicPr>
          <p:cNvPr id="4" name="图片 3">
            <a:extLst>
              <a:ext uri="{FF2B5EF4-FFF2-40B4-BE49-F238E27FC236}">
                <a16:creationId xmlns:a16="http://schemas.microsoft.com/office/drawing/2014/main" id="{84CC7CD2-C153-489A-A13B-665D7229609B}"/>
              </a:ext>
            </a:extLst>
          </p:cNvPr>
          <p:cNvPicPr>
            <a:picLocks noChangeAspect="1"/>
          </p:cNvPicPr>
          <p:nvPr/>
        </p:nvPicPr>
        <p:blipFill rotWithShape="1">
          <a:blip r:embed="rId6"/>
          <a:srcRect l="21500" t="121" r="284" b="11561"/>
          <a:stretch/>
        </p:blipFill>
        <p:spPr>
          <a:xfrm>
            <a:off x="760994" y="1964118"/>
            <a:ext cx="7845517" cy="3323463"/>
          </a:xfrm>
          <a:prstGeom prst="rect">
            <a:avLst/>
          </a:prstGeom>
          <a:effectLst>
            <a:outerShdw blurRad="279400" algn="ctr" rotWithShape="0">
              <a:prstClr val="black">
                <a:alpha val="28000"/>
              </a:prstClr>
            </a:outerShdw>
          </a:effectLst>
        </p:spPr>
      </p:pic>
    </p:spTree>
    <p:extLst>
      <p:ext uri="{BB962C8B-B14F-4D97-AF65-F5344CB8AC3E}">
        <p14:creationId xmlns:p14="http://schemas.microsoft.com/office/powerpoint/2010/main" val="37015619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5EAE54-68E2-43D8-8460-7DA5420F9915}"/>
              </a:ext>
            </a:extLst>
          </p:cNvPr>
          <p:cNvSpPr>
            <a:spLocks noGrp="1"/>
          </p:cNvSpPr>
          <p:nvPr>
            <p:ph type="body" sz="quarter" idx="13"/>
          </p:nvPr>
        </p:nvSpPr>
        <p:spPr>
          <a:xfrm>
            <a:off x="509768" y="463101"/>
            <a:ext cx="6279915" cy="416822"/>
          </a:xfrm>
        </p:spPr>
        <p:txBody>
          <a:bodyPr/>
          <a:lstStyle/>
          <a:p>
            <a:r>
              <a:rPr lang="en-US" altLang="zh-CN" b="1" dirty="0"/>
              <a:t>Failure of Traditional Attention Mechanisms</a:t>
            </a:r>
            <a:endParaRPr lang="zh-CN" altLang="en-US" b="1" dirty="0"/>
          </a:p>
        </p:txBody>
      </p:sp>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19</a:t>
            </a:fld>
            <a:endParaRPr lang="en-US" dirty="0">
              <a:solidFill>
                <a:prstClr val="white">
                  <a:lumMod val="50000"/>
                </a:prstClr>
              </a:solidFill>
            </a:endParaRPr>
          </a:p>
        </p:txBody>
      </p:sp>
      <p:pic>
        <p:nvPicPr>
          <p:cNvPr id="4" name="图片 3">
            <a:extLst>
              <a:ext uri="{FF2B5EF4-FFF2-40B4-BE49-F238E27FC236}">
                <a16:creationId xmlns:a16="http://schemas.microsoft.com/office/drawing/2014/main" id="{84CC7CD2-C153-489A-A13B-665D7229609B}"/>
              </a:ext>
            </a:extLst>
          </p:cNvPr>
          <p:cNvPicPr>
            <a:picLocks noChangeAspect="1"/>
          </p:cNvPicPr>
          <p:nvPr/>
        </p:nvPicPr>
        <p:blipFill rotWithShape="1">
          <a:blip r:embed="rId3"/>
          <a:srcRect l="80983" t="121" r="284" b="11561"/>
          <a:stretch/>
        </p:blipFill>
        <p:spPr>
          <a:xfrm>
            <a:off x="-2070537" y="1964118"/>
            <a:ext cx="1879041" cy="3323463"/>
          </a:xfrm>
          <a:prstGeom prst="rect">
            <a:avLst/>
          </a:prstGeom>
          <a:effectLst>
            <a:outerShdw blurRad="279400" algn="ctr" rotWithShape="0">
              <a:prstClr val="black">
                <a:alpha val="28000"/>
              </a:prstClr>
            </a:outerShdw>
          </a:effectLst>
        </p:spPr>
      </p:pic>
      <p:sp>
        <p:nvSpPr>
          <p:cNvPr id="5" name="矩形 4">
            <a:extLst>
              <a:ext uri="{FF2B5EF4-FFF2-40B4-BE49-F238E27FC236}">
                <a16:creationId xmlns:a16="http://schemas.microsoft.com/office/drawing/2014/main" id="{A752A517-A297-44C0-B637-C36F2C47B4C6}"/>
              </a:ext>
            </a:extLst>
          </p:cNvPr>
          <p:cNvSpPr>
            <a:spLocks/>
          </p:cNvSpPr>
          <p:nvPr/>
        </p:nvSpPr>
        <p:spPr>
          <a:xfrm>
            <a:off x="698500" y="1667847"/>
            <a:ext cx="10795000" cy="3916008"/>
          </a:xfrm>
          <a:prstGeom prst="rect">
            <a:avLst/>
          </a:prstGeom>
        </p:spPr>
        <p:txBody>
          <a:bodyPr anchor="ctr">
            <a:spAutoFit/>
          </a:bodyPr>
          <a:lstStyle/>
          <a:p>
            <a:pPr indent="457200" algn="just">
              <a:lnSpc>
                <a:spcPct val="150000"/>
              </a:lnSpc>
            </a:pPr>
            <a:r>
              <a:rPr lang="zh-CN" altLang="en-US" sz="2400" dirty="0">
                <a:latin typeface="Lato" panose="020F0502020204030203" pitchFamily="34" charset="0"/>
                <a:ea typeface="PingFang SC" panose="020B0400000000000000" pitchFamily="34" charset="-122"/>
              </a:rPr>
              <a:t>直观地，对于传统的注意力模型，可以通过记住恰好在一个周期之前出现的值来准确地预测下一个值。但是，我们知道不同的时间序列具有不同的周期，这意味</a:t>
            </a:r>
            <a:r>
              <a:rPr lang="zh-CN" altLang="en-US" sz="24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要具有良好的预测，模型应该能够回顾不同序列中不同数量的时间步</a:t>
            </a:r>
            <a:r>
              <a:rPr lang="zh-CN" altLang="en-US" sz="2400" dirty="0">
                <a:latin typeface="Lato" panose="020F0502020204030203" pitchFamily="34" charset="0"/>
                <a:ea typeface="PingFang SC" panose="020B0400000000000000" pitchFamily="34" charset="-122"/>
              </a:rPr>
              <a:t>。 </a:t>
            </a:r>
            <a:endParaRPr lang="en-US" altLang="zh-CN" sz="2400" dirty="0">
              <a:latin typeface="Lato" panose="020F0502020204030203" pitchFamily="34" charset="0"/>
              <a:ea typeface="PingFang SC" panose="020B0400000000000000" pitchFamily="34" charset="-122"/>
            </a:endParaRPr>
          </a:p>
          <a:p>
            <a:pPr indent="457200" algn="just">
              <a:lnSpc>
                <a:spcPct val="150000"/>
              </a:lnSpc>
            </a:pPr>
            <a:r>
              <a:rPr lang="zh-CN" altLang="en-US" sz="2400" dirty="0">
                <a:latin typeface="Lato" panose="020F0502020204030203" pitchFamily="34" charset="0"/>
                <a:ea typeface="PingFang SC" panose="020B0400000000000000" pitchFamily="34" charset="-122"/>
              </a:rPr>
              <a:t>从这一点来看，很明显传统注意机制的失败来自于只提取一个前一个时间步，而折扣在其他时间步中的信息。另一方面，我们的注意机制通过使用 </a:t>
            </a:r>
            <a:r>
              <a:rPr lang="en-US" altLang="zh-CN" sz="2400" dirty="0">
                <a:latin typeface="Lato" panose="020F0502020204030203" pitchFamily="34" charset="0"/>
                <a:ea typeface="PingFang SC" panose="020B0400000000000000" pitchFamily="34" charset="-122"/>
              </a:rPr>
              <a:t>CNN </a:t>
            </a:r>
            <a:r>
              <a:rPr lang="zh-CN" altLang="en-US" sz="2400" dirty="0">
                <a:latin typeface="Lato" panose="020F0502020204030203" pitchFamily="34" charset="0"/>
                <a:ea typeface="PingFang SC" panose="020B0400000000000000" pitchFamily="34" charset="-122"/>
              </a:rPr>
              <a:t>从 </a:t>
            </a:r>
            <a:r>
              <a:rPr lang="en-US" altLang="zh-CN" sz="2400" dirty="0">
                <a:latin typeface="Lato" panose="020F0502020204030203" pitchFamily="34" charset="0"/>
                <a:ea typeface="PingFang SC" panose="020B0400000000000000" pitchFamily="34" charset="-122"/>
              </a:rPr>
              <a:t>RNN </a:t>
            </a:r>
            <a:r>
              <a:rPr lang="zh-CN" altLang="en-US" sz="2400" dirty="0">
                <a:latin typeface="Lato" panose="020F0502020204030203" pitchFamily="34" charset="0"/>
                <a:ea typeface="PingFang SC" panose="020B0400000000000000" pitchFamily="34" charset="-122"/>
              </a:rPr>
              <a:t>隐藏状态的行向量提取的特征，这使得模型能够跨多个时间步选择相关信息。</a:t>
            </a:r>
            <a:endParaRPr lang="en-US" altLang="zh-CN" sz="2400" dirty="0">
              <a:latin typeface="Lato" panose="020F0502020204030203" pitchFamily="34" charset="0"/>
              <a:ea typeface="PingFang SC" panose="020B0400000000000000" pitchFamily="34" charset="-122"/>
            </a:endParaRPr>
          </a:p>
        </p:txBody>
      </p:sp>
    </p:spTree>
    <p:extLst>
      <p:ext uri="{BB962C8B-B14F-4D97-AF65-F5344CB8AC3E}">
        <p14:creationId xmlns:p14="http://schemas.microsoft.com/office/powerpoint/2010/main" val="4124576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a:extLst>
              <a:ext uri="{FF2B5EF4-FFF2-40B4-BE49-F238E27FC236}">
                <a16:creationId xmlns:a16="http://schemas.microsoft.com/office/drawing/2014/main" id="{5353F5BA-B2E3-4E3B-B2F3-8E0EC0B2CF3B}"/>
              </a:ext>
            </a:extLst>
          </p:cNvPr>
          <p:cNvCxnSpPr>
            <a:cxnSpLocks/>
          </p:cNvCxnSpPr>
          <p:nvPr/>
        </p:nvCxnSpPr>
        <p:spPr>
          <a:xfrm>
            <a:off x="7728040" y="2882790"/>
            <a:ext cx="2855456"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61" name="组合 60">
            <a:extLst>
              <a:ext uri="{FF2B5EF4-FFF2-40B4-BE49-F238E27FC236}">
                <a16:creationId xmlns:a16="http://schemas.microsoft.com/office/drawing/2014/main" id="{A838D1D6-5EA9-D545-BB47-BD1CE1D5EC97}"/>
              </a:ext>
            </a:extLst>
          </p:cNvPr>
          <p:cNvGrpSpPr/>
          <p:nvPr/>
        </p:nvGrpSpPr>
        <p:grpSpPr>
          <a:xfrm>
            <a:off x="4436077" y="774150"/>
            <a:ext cx="2817340" cy="654444"/>
            <a:chOff x="4436077" y="986184"/>
            <a:chExt cx="2817340" cy="654444"/>
          </a:xfrm>
        </p:grpSpPr>
        <p:sp>
          <p:nvSpPr>
            <p:cNvPr id="27" name="íśḻîḓé">
              <a:extLst>
                <a:ext uri="{FF2B5EF4-FFF2-40B4-BE49-F238E27FC236}">
                  <a16:creationId xmlns:a16="http://schemas.microsoft.com/office/drawing/2014/main" id="{B991AACA-06BE-4EB5-8B1C-D9BB71181499}"/>
                </a:ext>
              </a:extLst>
            </p:cNvPr>
            <p:cNvSpPr/>
            <p:nvPr/>
          </p:nvSpPr>
          <p:spPr>
            <a:xfrm>
              <a:off x="4436077" y="986184"/>
              <a:ext cx="2817340" cy="654444"/>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anchor="ctr" anchorCtr="0" forceAA="0" compatLnSpc="1">
              <a:prstTxWarp prst="textNoShape">
                <a:avLst/>
              </a:prstTxWarp>
              <a:normAutofit/>
            </a:bodyPr>
            <a:lstStyle/>
            <a:p>
              <a:pPr lvl="0" algn="r"/>
              <a:endParaRPr lang="zh-CN" altLang="en-US" b="1" dirty="0">
                <a:solidFill>
                  <a:schemeClr val="bg1"/>
                </a:solidFill>
              </a:endParaRPr>
            </a:p>
          </p:txBody>
        </p:sp>
        <p:sp>
          <p:nvSpPr>
            <p:cNvPr id="29" name="íṧlïḋé">
              <a:extLst>
                <a:ext uri="{FF2B5EF4-FFF2-40B4-BE49-F238E27FC236}">
                  <a16:creationId xmlns:a16="http://schemas.microsoft.com/office/drawing/2014/main" id="{AE5C6270-2D7B-4927-B4AB-3359592F9F6B}"/>
                </a:ext>
              </a:extLst>
            </p:cNvPr>
            <p:cNvSpPr/>
            <p:nvPr/>
          </p:nvSpPr>
          <p:spPr>
            <a:xfrm>
              <a:off x="5327313" y="1081483"/>
              <a:ext cx="1645002" cy="463846"/>
            </a:xfrm>
            <a:prstGeom prst="rect">
              <a:avLst/>
            </a:prstGeom>
          </p:spPr>
          <p:txBody>
            <a:bodyPr wrap="none" tIns="46800" bIns="46800">
              <a:spAutoFit/>
            </a:bodyPr>
            <a:lstStyle/>
            <a:p>
              <a:pPr lvl="0" algn="r"/>
              <a:r>
                <a:rPr lang="en-US" altLang="zh-CN" sz="2400" b="1" dirty="0">
                  <a:solidFill>
                    <a:schemeClr val="bg1"/>
                  </a:solidFill>
                  <a:latin typeface="Lato" panose="020F0502020204030203" pitchFamily="34" charset="0"/>
                </a:rPr>
                <a:t>CONTENT</a:t>
              </a:r>
              <a:endParaRPr lang="zh-CN" altLang="en-US" sz="2400" b="1" dirty="0">
                <a:solidFill>
                  <a:schemeClr val="bg1"/>
                </a:solidFill>
                <a:latin typeface="Lato" panose="020F0502020204030203" pitchFamily="34" charset="0"/>
              </a:endParaRPr>
            </a:p>
          </p:txBody>
        </p:sp>
        <p:pic>
          <p:nvPicPr>
            <p:cNvPr id="32" name="图形 31">
              <a:extLst>
                <a:ext uri="{FF2B5EF4-FFF2-40B4-BE49-F238E27FC236}">
                  <a16:creationId xmlns:a16="http://schemas.microsoft.com/office/drawing/2014/main" id="{58352546-26F0-6A47-B984-99DFDB865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9867" y="1086351"/>
              <a:ext cx="454111" cy="454111"/>
            </a:xfrm>
            <a:prstGeom prst="rect">
              <a:avLst/>
            </a:prstGeom>
          </p:spPr>
        </p:pic>
      </p:grpSp>
      <p:cxnSp>
        <p:nvCxnSpPr>
          <p:cNvPr id="41" name="直接连接符 12">
            <a:extLst>
              <a:ext uri="{FF2B5EF4-FFF2-40B4-BE49-F238E27FC236}">
                <a16:creationId xmlns:a16="http://schemas.microsoft.com/office/drawing/2014/main" id="{1D37F322-73DF-C245-A55D-8E984D36ED07}"/>
              </a:ext>
            </a:extLst>
          </p:cNvPr>
          <p:cNvCxnSpPr>
            <a:cxnSpLocks/>
          </p:cNvCxnSpPr>
          <p:nvPr/>
        </p:nvCxnSpPr>
        <p:spPr>
          <a:xfrm>
            <a:off x="7728040" y="3856155"/>
            <a:ext cx="2855456"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3" name="直接连接符 12">
            <a:extLst>
              <a:ext uri="{FF2B5EF4-FFF2-40B4-BE49-F238E27FC236}">
                <a16:creationId xmlns:a16="http://schemas.microsoft.com/office/drawing/2014/main" id="{2CA042B8-1632-C342-86F3-64946C0EC3A0}"/>
              </a:ext>
            </a:extLst>
          </p:cNvPr>
          <p:cNvCxnSpPr>
            <a:cxnSpLocks/>
          </p:cNvCxnSpPr>
          <p:nvPr/>
        </p:nvCxnSpPr>
        <p:spPr>
          <a:xfrm>
            <a:off x="7728040" y="4829519"/>
            <a:ext cx="2855456"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98FFF69A-A168-794F-A643-1D58F3A754D6}"/>
              </a:ext>
            </a:extLst>
          </p:cNvPr>
          <p:cNvGrpSpPr/>
          <p:nvPr/>
        </p:nvGrpSpPr>
        <p:grpSpPr>
          <a:xfrm>
            <a:off x="6797251" y="5022721"/>
            <a:ext cx="1830692" cy="586957"/>
            <a:chOff x="6200903" y="5022721"/>
            <a:chExt cx="1830692" cy="586957"/>
          </a:xfrm>
        </p:grpSpPr>
        <p:grpSp>
          <p:nvGrpSpPr>
            <p:cNvPr id="11" name="î$ḻîḋê">
              <a:extLst>
                <a:ext uri="{FF2B5EF4-FFF2-40B4-BE49-F238E27FC236}">
                  <a16:creationId xmlns:a16="http://schemas.microsoft.com/office/drawing/2014/main" id="{ABC55DD0-3126-4434-9772-CBB9291D68F2}"/>
                </a:ext>
              </a:extLst>
            </p:cNvPr>
            <p:cNvGrpSpPr/>
            <p:nvPr/>
          </p:nvGrpSpPr>
          <p:grpSpPr>
            <a:xfrm>
              <a:off x="6200903" y="5026608"/>
              <a:ext cx="579183" cy="579183"/>
              <a:chOff x="6200903" y="5060279"/>
              <a:chExt cx="579183" cy="579183"/>
            </a:xfrm>
          </p:grpSpPr>
          <p:sp>
            <p:nvSpPr>
              <p:cNvPr id="17" name="íś1ïḓe">
                <a:extLst>
                  <a:ext uri="{FF2B5EF4-FFF2-40B4-BE49-F238E27FC236}">
                    <a16:creationId xmlns:a16="http://schemas.microsoft.com/office/drawing/2014/main" id="{9FC2592A-C10C-4EE1-B244-92CF7E575F74}"/>
                  </a:ext>
                </a:extLst>
              </p:cNvPr>
              <p:cNvSpPr/>
              <p:nvPr/>
            </p:nvSpPr>
            <p:spPr>
              <a:xfrm>
                <a:off x="6200903" y="5060279"/>
                <a:ext cx="579183" cy="5791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8" name="iślíďe">
                <a:extLst>
                  <a:ext uri="{FF2B5EF4-FFF2-40B4-BE49-F238E27FC236}">
                    <a16:creationId xmlns:a16="http://schemas.microsoft.com/office/drawing/2014/main" id="{6AEF43EC-10A7-4206-B69B-08BF3A32E340}"/>
                  </a:ext>
                </a:extLst>
              </p:cNvPr>
              <p:cNvSpPr/>
              <p:nvPr/>
            </p:nvSpPr>
            <p:spPr bwMode="auto">
              <a:xfrm>
                <a:off x="6337905" y="5230479"/>
                <a:ext cx="305178" cy="238782"/>
              </a:xfrm>
              <a:custGeom>
                <a:avLst/>
                <a:gdLst>
                  <a:gd name="connsiteX0" fmla="*/ 127653 w 305178"/>
                  <a:gd name="connsiteY0" fmla="*/ 76572 h 238782"/>
                  <a:gd name="connsiteX1" fmla="*/ 132439 w 305178"/>
                  <a:gd name="connsiteY1" fmla="*/ 81358 h 238782"/>
                  <a:gd name="connsiteX2" fmla="*/ 127653 w 305178"/>
                  <a:gd name="connsiteY2" fmla="*/ 86144 h 238782"/>
                  <a:gd name="connsiteX3" fmla="*/ 91760 w 305178"/>
                  <a:gd name="connsiteY3" fmla="*/ 88537 h 238782"/>
                  <a:gd name="connsiteX4" fmla="*/ 86975 w 305178"/>
                  <a:gd name="connsiteY4" fmla="*/ 93322 h 238782"/>
                  <a:gd name="connsiteX5" fmla="*/ 84582 w 305178"/>
                  <a:gd name="connsiteY5" fmla="*/ 110072 h 238782"/>
                  <a:gd name="connsiteX6" fmla="*/ 79796 w 305178"/>
                  <a:gd name="connsiteY6" fmla="*/ 114858 h 238782"/>
                  <a:gd name="connsiteX7" fmla="*/ 75010 w 305178"/>
                  <a:gd name="connsiteY7" fmla="*/ 110072 h 238782"/>
                  <a:gd name="connsiteX8" fmla="*/ 77403 w 305178"/>
                  <a:gd name="connsiteY8" fmla="*/ 83751 h 238782"/>
                  <a:gd name="connsiteX9" fmla="*/ 84582 w 305178"/>
                  <a:gd name="connsiteY9" fmla="*/ 78965 h 238782"/>
                  <a:gd name="connsiteX10" fmla="*/ 127653 w 305178"/>
                  <a:gd name="connsiteY10" fmla="*/ 76572 h 238782"/>
                  <a:gd name="connsiteX11" fmla="*/ 133149 w 305178"/>
                  <a:gd name="connsiteY11" fmla="*/ 46062 h 238782"/>
                  <a:gd name="connsiteX12" fmla="*/ 56122 w 305178"/>
                  <a:gd name="connsiteY12" fmla="*/ 55036 h 238782"/>
                  <a:gd name="connsiteX13" fmla="*/ 56122 w 305178"/>
                  <a:gd name="connsiteY13" fmla="*/ 174679 h 238782"/>
                  <a:gd name="connsiteX14" fmla="*/ 208391 w 305178"/>
                  <a:gd name="connsiteY14" fmla="*/ 174679 h 238782"/>
                  <a:gd name="connsiteX15" fmla="*/ 208391 w 305178"/>
                  <a:gd name="connsiteY15" fmla="*/ 55036 h 238782"/>
                  <a:gd name="connsiteX16" fmla="*/ 133149 w 305178"/>
                  <a:gd name="connsiteY16" fmla="*/ 46062 h 238782"/>
                  <a:gd name="connsiteX17" fmla="*/ 132257 w 305178"/>
                  <a:gd name="connsiteY17" fmla="*/ 38286 h 238782"/>
                  <a:gd name="connsiteX18" fmla="*/ 210770 w 305178"/>
                  <a:gd name="connsiteY18" fmla="*/ 45464 h 238782"/>
                  <a:gd name="connsiteX19" fmla="*/ 217908 w 305178"/>
                  <a:gd name="connsiteY19" fmla="*/ 52643 h 238782"/>
                  <a:gd name="connsiteX20" fmla="*/ 217908 w 305178"/>
                  <a:gd name="connsiteY20" fmla="*/ 177072 h 238782"/>
                  <a:gd name="connsiteX21" fmla="*/ 210770 w 305178"/>
                  <a:gd name="connsiteY21" fmla="*/ 184251 h 238782"/>
                  <a:gd name="connsiteX22" fmla="*/ 132257 w 305178"/>
                  <a:gd name="connsiteY22" fmla="*/ 191429 h 238782"/>
                  <a:gd name="connsiteX23" fmla="*/ 53742 w 305178"/>
                  <a:gd name="connsiteY23" fmla="*/ 184251 h 238782"/>
                  <a:gd name="connsiteX24" fmla="*/ 46605 w 305178"/>
                  <a:gd name="connsiteY24" fmla="*/ 177072 h 238782"/>
                  <a:gd name="connsiteX25" fmla="*/ 46605 w 305178"/>
                  <a:gd name="connsiteY25" fmla="*/ 52643 h 238782"/>
                  <a:gd name="connsiteX26" fmla="*/ 53742 w 305178"/>
                  <a:gd name="connsiteY26" fmla="*/ 45464 h 238782"/>
                  <a:gd name="connsiteX27" fmla="*/ 132257 w 305178"/>
                  <a:gd name="connsiteY27" fmla="*/ 38286 h 238782"/>
                  <a:gd name="connsiteX28" fmla="*/ 151695 w 305178"/>
                  <a:gd name="connsiteY28" fmla="*/ 19699 h 238782"/>
                  <a:gd name="connsiteX29" fmla="*/ 29802 w 305178"/>
                  <a:gd name="connsiteY29" fmla="*/ 28654 h 238782"/>
                  <a:gd name="connsiteX30" fmla="*/ 29802 w 305178"/>
                  <a:gd name="connsiteY30" fmla="*/ 202965 h 238782"/>
                  <a:gd name="connsiteX31" fmla="*/ 275376 w 305178"/>
                  <a:gd name="connsiteY31" fmla="*/ 202965 h 238782"/>
                  <a:gd name="connsiteX32" fmla="*/ 275376 w 305178"/>
                  <a:gd name="connsiteY32" fmla="*/ 28654 h 238782"/>
                  <a:gd name="connsiteX33" fmla="*/ 151695 w 305178"/>
                  <a:gd name="connsiteY33" fmla="*/ 19699 h 238782"/>
                  <a:gd name="connsiteX34" fmla="*/ 151397 w 305178"/>
                  <a:gd name="connsiteY34" fmla="*/ 0 h 238782"/>
                  <a:gd name="connsiteX35" fmla="*/ 277760 w 305178"/>
                  <a:gd name="connsiteY35" fmla="*/ 9551 h 238782"/>
                  <a:gd name="connsiteX36" fmla="*/ 294450 w 305178"/>
                  <a:gd name="connsiteY36" fmla="*/ 23878 h 238782"/>
                  <a:gd name="connsiteX37" fmla="*/ 294450 w 305178"/>
                  <a:gd name="connsiteY37" fmla="*/ 207741 h 238782"/>
                  <a:gd name="connsiteX38" fmla="*/ 277760 w 305178"/>
                  <a:gd name="connsiteY38" fmla="*/ 222068 h 238782"/>
                  <a:gd name="connsiteX39" fmla="*/ 215771 w 305178"/>
                  <a:gd name="connsiteY39" fmla="*/ 229231 h 238782"/>
                  <a:gd name="connsiteX40" fmla="*/ 218155 w 305178"/>
                  <a:gd name="connsiteY40" fmla="*/ 229231 h 238782"/>
                  <a:gd name="connsiteX41" fmla="*/ 151397 w 305178"/>
                  <a:gd name="connsiteY41" fmla="*/ 238782 h 238782"/>
                  <a:gd name="connsiteX42" fmla="*/ 84639 w 305178"/>
                  <a:gd name="connsiteY42" fmla="*/ 229231 h 238782"/>
                  <a:gd name="connsiteX43" fmla="*/ 87023 w 305178"/>
                  <a:gd name="connsiteY43" fmla="*/ 229231 h 238782"/>
                  <a:gd name="connsiteX44" fmla="*/ 27418 w 305178"/>
                  <a:gd name="connsiteY44" fmla="*/ 222068 h 238782"/>
                  <a:gd name="connsiteX45" fmla="*/ 10728 w 305178"/>
                  <a:gd name="connsiteY45" fmla="*/ 207741 h 238782"/>
                  <a:gd name="connsiteX46" fmla="*/ 10728 w 305178"/>
                  <a:gd name="connsiteY46" fmla="*/ 23878 h 238782"/>
                  <a:gd name="connsiteX47" fmla="*/ 27418 w 305178"/>
                  <a:gd name="connsiteY47" fmla="*/ 9551 h 238782"/>
                  <a:gd name="connsiteX48" fmla="*/ 151397 w 305178"/>
                  <a:gd name="connsiteY48" fmla="*/ 0 h 23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05178" h="238782">
                    <a:moveTo>
                      <a:pt x="127653" y="76572"/>
                    </a:moveTo>
                    <a:cubicBezTo>
                      <a:pt x="130046" y="76572"/>
                      <a:pt x="132439" y="76572"/>
                      <a:pt x="132439" y="81358"/>
                    </a:cubicBezTo>
                    <a:cubicBezTo>
                      <a:pt x="132439" y="83751"/>
                      <a:pt x="130046" y="86144"/>
                      <a:pt x="127653" y="86144"/>
                    </a:cubicBezTo>
                    <a:cubicBezTo>
                      <a:pt x="127653" y="86144"/>
                      <a:pt x="127653" y="86144"/>
                      <a:pt x="91760" y="88537"/>
                    </a:cubicBezTo>
                    <a:cubicBezTo>
                      <a:pt x="89367" y="88537"/>
                      <a:pt x="86975" y="90929"/>
                      <a:pt x="86975" y="93322"/>
                    </a:cubicBezTo>
                    <a:cubicBezTo>
                      <a:pt x="86975" y="93322"/>
                      <a:pt x="86975" y="93322"/>
                      <a:pt x="84582" y="110072"/>
                    </a:cubicBezTo>
                    <a:cubicBezTo>
                      <a:pt x="84582" y="114858"/>
                      <a:pt x="82189" y="114858"/>
                      <a:pt x="79796" y="114858"/>
                    </a:cubicBezTo>
                    <a:cubicBezTo>
                      <a:pt x="77403" y="114858"/>
                      <a:pt x="75010" y="114858"/>
                      <a:pt x="75010" y="110072"/>
                    </a:cubicBezTo>
                    <a:cubicBezTo>
                      <a:pt x="75010" y="110072"/>
                      <a:pt x="75010" y="110072"/>
                      <a:pt x="77403" y="83751"/>
                    </a:cubicBezTo>
                    <a:cubicBezTo>
                      <a:pt x="79796" y="81358"/>
                      <a:pt x="82189" y="78965"/>
                      <a:pt x="84582" y="78965"/>
                    </a:cubicBezTo>
                    <a:cubicBezTo>
                      <a:pt x="84582" y="78965"/>
                      <a:pt x="84582" y="78965"/>
                      <a:pt x="127653" y="76572"/>
                    </a:cubicBezTo>
                    <a:close/>
                    <a:moveTo>
                      <a:pt x="133149" y="46062"/>
                    </a:moveTo>
                    <a:cubicBezTo>
                      <a:pt x="107870" y="46062"/>
                      <a:pt x="82294" y="49054"/>
                      <a:pt x="56122" y="55036"/>
                    </a:cubicBezTo>
                    <a:cubicBezTo>
                      <a:pt x="44226" y="95715"/>
                      <a:pt x="44226" y="134001"/>
                      <a:pt x="56122" y="174679"/>
                    </a:cubicBezTo>
                    <a:cubicBezTo>
                      <a:pt x="108465" y="184251"/>
                      <a:pt x="158428" y="184251"/>
                      <a:pt x="208391" y="174679"/>
                    </a:cubicBezTo>
                    <a:cubicBezTo>
                      <a:pt x="222666" y="134001"/>
                      <a:pt x="222666" y="95715"/>
                      <a:pt x="208391" y="55036"/>
                    </a:cubicBezTo>
                    <a:cubicBezTo>
                      <a:pt x="183409" y="49054"/>
                      <a:pt x="158428" y="46062"/>
                      <a:pt x="133149" y="46062"/>
                    </a:cubicBezTo>
                    <a:close/>
                    <a:moveTo>
                      <a:pt x="132257" y="38286"/>
                    </a:moveTo>
                    <a:cubicBezTo>
                      <a:pt x="158428" y="38286"/>
                      <a:pt x="184599" y="40679"/>
                      <a:pt x="210770" y="45464"/>
                    </a:cubicBezTo>
                    <a:cubicBezTo>
                      <a:pt x="213150" y="45464"/>
                      <a:pt x="215529" y="47857"/>
                      <a:pt x="217908" y="52643"/>
                    </a:cubicBezTo>
                    <a:cubicBezTo>
                      <a:pt x="232183" y="93322"/>
                      <a:pt x="232183" y="136393"/>
                      <a:pt x="217908" y="177072"/>
                    </a:cubicBezTo>
                    <a:cubicBezTo>
                      <a:pt x="215529" y="181858"/>
                      <a:pt x="213150" y="184251"/>
                      <a:pt x="210770" y="184251"/>
                    </a:cubicBezTo>
                    <a:cubicBezTo>
                      <a:pt x="184599" y="189036"/>
                      <a:pt x="158428" y="191429"/>
                      <a:pt x="132257" y="191429"/>
                    </a:cubicBezTo>
                    <a:cubicBezTo>
                      <a:pt x="106085" y="191429"/>
                      <a:pt x="79914" y="189036"/>
                      <a:pt x="53742" y="184251"/>
                    </a:cubicBezTo>
                    <a:cubicBezTo>
                      <a:pt x="51363" y="184251"/>
                      <a:pt x="48984" y="181858"/>
                      <a:pt x="46605" y="177072"/>
                    </a:cubicBezTo>
                    <a:cubicBezTo>
                      <a:pt x="34709" y="136393"/>
                      <a:pt x="34709" y="93322"/>
                      <a:pt x="46605" y="52643"/>
                    </a:cubicBezTo>
                    <a:cubicBezTo>
                      <a:pt x="48984" y="47857"/>
                      <a:pt x="51363" y="45464"/>
                      <a:pt x="53742" y="45464"/>
                    </a:cubicBezTo>
                    <a:cubicBezTo>
                      <a:pt x="79914" y="40679"/>
                      <a:pt x="106085" y="38286"/>
                      <a:pt x="132257" y="38286"/>
                    </a:cubicBezTo>
                    <a:close/>
                    <a:moveTo>
                      <a:pt x="151695" y="19699"/>
                    </a:moveTo>
                    <a:cubicBezTo>
                      <a:pt x="110866" y="19699"/>
                      <a:pt x="70334" y="22684"/>
                      <a:pt x="29802" y="28654"/>
                    </a:cubicBezTo>
                    <a:cubicBezTo>
                      <a:pt x="15496" y="85962"/>
                      <a:pt x="15496" y="145657"/>
                      <a:pt x="29802" y="202965"/>
                    </a:cubicBezTo>
                    <a:cubicBezTo>
                      <a:pt x="110866" y="212516"/>
                      <a:pt x="191929" y="212516"/>
                      <a:pt x="275376" y="202965"/>
                    </a:cubicBezTo>
                    <a:cubicBezTo>
                      <a:pt x="289682" y="145657"/>
                      <a:pt x="289682" y="85962"/>
                      <a:pt x="275376" y="28654"/>
                    </a:cubicBezTo>
                    <a:cubicBezTo>
                      <a:pt x="233653" y="22684"/>
                      <a:pt x="192525" y="19699"/>
                      <a:pt x="151695" y="19699"/>
                    </a:cubicBezTo>
                    <a:close/>
                    <a:moveTo>
                      <a:pt x="151397" y="0"/>
                    </a:moveTo>
                    <a:cubicBezTo>
                      <a:pt x="194313" y="0"/>
                      <a:pt x="234845" y="2388"/>
                      <a:pt x="277760" y="9551"/>
                    </a:cubicBezTo>
                    <a:cubicBezTo>
                      <a:pt x="284913" y="9551"/>
                      <a:pt x="292066" y="14327"/>
                      <a:pt x="294450" y="23878"/>
                    </a:cubicBezTo>
                    <a:cubicBezTo>
                      <a:pt x="308755" y="83574"/>
                      <a:pt x="308755" y="145657"/>
                      <a:pt x="294450" y="207741"/>
                    </a:cubicBezTo>
                    <a:cubicBezTo>
                      <a:pt x="292066" y="214904"/>
                      <a:pt x="284913" y="222068"/>
                      <a:pt x="277760" y="222068"/>
                    </a:cubicBezTo>
                    <a:cubicBezTo>
                      <a:pt x="256303" y="224455"/>
                      <a:pt x="237229" y="226843"/>
                      <a:pt x="215771" y="229231"/>
                    </a:cubicBezTo>
                    <a:cubicBezTo>
                      <a:pt x="218155" y="229231"/>
                      <a:pt x="218155" y="229231"/>
                      <a:pt x="218155" y="229231"/>
                    </a:cubicBezTo>
                    <a:cubicBezTo>
                      <a:pt x="218155" y="236394"/>
                      <a:pt x="189545" y="238782"/>
                      <a:pt x="151397" y="238782"/>
                    </a:cubicBezTo>
                    <a:cubicBezTo>
                      <a:pt x="115634" y="238782"/>
                      <a:pt x="84639" y="236394"/>
                      <a:pt x="84639" y="229231"/>
                    </a:cubicBezTo>
                    <a:cubicBezTo>
                      <a:pt x="84639" y="229231"/>
                      <a:pt x="84639" y="229231"/>
                      <a:pt x="87023" y="229231"/>
                    </a:cubicBezTo>
                    <a:cubicBezTo>
                      <a:pt x="65565" y="226843"/>
                      <a:pt x="46491" y="224455"/>
                      <a:pt x="27418" y="222068"/>
                    </a:cubicBezTo>
                    <a:cubicBezTo>
                      <a:pt x="17881" y="222068"/>
                      <a:pt x="13112" y="214904"/>
                      <a:pt x="10728" y="207741"/>
                    </a:cubicBezTo>
                    <a:cubicBezTo>
                      <a:pt x="-3577" y="145657"/>
                      <a:pt x="-3577" y="83574"/>
                      <a:pt x="10728" y="23878"/>
                    </a:cubicBezTo>
                    <a:cubicBezTo>
                      <a:pt x="13112" y="14327"/>
                      <a:pt x="17881" y="9551"/>
                      <a:pt x="27418" y="9551"/>
                    </a:cubicBezTo>
                    <a:cubicBezTo>
                      <a:pt x="67949" y="2388"/>
                      <a:pt x="110866" y="0"/>
                      <a:pt x="15139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anchor="ctr">
                <a:noAutofit/>
              </a:bodyPr>
              <a:lstStyle/>
              <a:p>
                <a:pPr algn="ctr"/>
                <a:endParaRPr/>
              </a:p>
            </p:txBody>
          </p:sp>
        </p:grpSp>
        <p:sp>
          <p:nvSpPr>
            <p:cNvPr id="44" name="işļiḍè">
              <a:extLst>
                <a:ext uri="{FF2B5EF4-FFF2-40B4-BE49-F238E27FC236}">
                  <a16:creationId xmlns:a16="http://schemas.microsoft.com/office/drawing/2014/main" id="{5E811731-2EB1-6042-AEBF-CD3D1430CD2C}"/>
                </a:ext>
              </a:extLst>
            </p:cNvPr>
            <p:cNvSpPr txBox="1"/>
            <p:nvPr/>
          </p:nvSpPr>
          <p:spPr bwMode="auto">
            <a:xfrm>
              <a:off x="7131692" y="5022721"/>
              <a:ext cx="899903" cy="586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20000"/>
                </a:lnSpc>
                <a:spcBef>
                  <a:spcPct val="0"/>
                </a:spcBef>
                <a:buFontTx/>
                <a:buNone/>
              </a:pPr>
              <a:r>
                <a:rPr lang="zh-CN" altLang="en-US" sz="2800" dirty="0">
                  <a:latin typeface="PingFang SC" panose="020B0400000000000000" pitchFamily="34" charset="-122"/>
                  <a:ea typeface="PingFang SC" panose="020B0400000000000000" pitchFamily="34" charset="-122"/>
                </a:rPr>
                <a:t>分享</a:t>
              </a:r>
              <a:endParaRPr lang="en-US" altLang="zh-CN" sz="2800" dirty="0">
                <a:latin typeface="PingFang SC" panose="020B0400000000000000" pitchFamily="34" charset="-122"/>
                <a:ea typeface="PingFang SC" panose="020B0400000000000000" pitchFamily="34" charset="-122"/>
              </a:endParaRPr>
            </a:p>
          </p:txBody>
        </p:sp>
      </p:grpSp>
      <p:grpSp>
        <p:nvGrpSpPr>
          <p:cNvPr id="55" name="组合 54">
            <a:extLst>
              <a:ext uri="{FF2B5EF4-FFF2-40B4-BE49-F238E27FC236}">
                <a16:creationId xmlns:a16="http://schemas.microsoft.com/office/drawing/2014/main" id="{41CFBCAB-1684-6045-A264-192EB0BDCC73}"/>
              </a:ext>
            </a:extLst>
          </p:cNvPr>
          <p:cNvGrpSpPr/>
          <p:nvPr/>
        </p:nvGrpSpPr>
        <p:grpSpPr>
          <a:xfrm>
            <a:off x="6797251" y="2102629"/>
            <a:ext cx="1830692" cy="586957"/>
            <a:chOff x="6200903" y="2102629"/>
            <a:chExt cx="1830692" cy="586957"/>
          </a:xfrm>
        </p:grpSpPr>
        <p:sp>
          <p:nvSpPr>
            <p:cNvPr id="24" name="işļiḍè">
              <a:extLst>
                <a:ext uri="{FF2B5EF4-FFF2-40B4-BE49-F238E27FC236}">
                  <a16:creationId xmlns:a16="http://schemas.microsoft.com/office/drawing/2014/main" id="{3DB7C031-5764-4AFE-BD6A-3AB6FE5B993D}"/>
                </a:ext>
              </a:extLst>
            </p:cNvPr>
            <p:cNvSpPr txBox="1"/>
            <p:nvPr/>
          </p:nvSpPr>
          <p:spPr bwMode="auto">
            <a:xfrm>
              <a:off x="7131692" y="2102629"/>
              <a:ext cx="899903" cy="586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20000"/>
                </a:lnSpc>
                <a:spcBef>
                  <a:spcPct val="0"/>
                </a:spcBef>
                <a:buFontTx/>
                <a:buNone/>
              </a:pPr>
              <a:r>
                <a:rPr lang="zh-CN" altLang="en-US" sz="2800" dirty="0">
                  <a:latin typeface="PingFang SC" panose="020B0400000000000000" pitchFamily="34" charset="-122"/>
                  <a:ea typeface="PingFang SC" panose="020B0400000000000000" pitchFamily="34" charset="-122"/>
                </a:rPr>
                <a:t>背景</a:t>
              </a:r>
              <a:endParaRPr lang="en-US" altLang="zh-CN" sz="2800" dirty="0">
                <a:latin typeface="PingFang SC" panose="020B0400000000000000" pitchFamily="34" charset="-122"/>
                <a:ea typeface="PingFang SC" panose="020B0400000000000000" pitchFamily="34" charset="-122"/>
              </a:endParaRPr>
            </a:p>
          </p:txBody>
        </p:sp>
        <p:grpSp>
          <p:nvGrpSpPr>
            <p:cNvPr id="50" name="组合 49">
              <a:extLst>
                <a:ext uri="{FF2B5EF4-FFF2-40B4-BE49-F238E27FC236}">
                  <a16:creationId xmlns:a16="http://schemas.microsoft.com/office/drawing/2014/main" id="{156451BD-AE43-B040-9513-D9CC9622DCEA}"/>
                </a:ext>
              </a:extLst>
            </p:cNvPr>
            <p:cNvGrpSpPr/>
            <p:nvPr/>
          </p:nvGrpSpPr>
          <p:grpSpPr>
            <a:xfrm>
              <a:off x="6200903" y="2106516"/>
              <a:ext cx="579183" cy="579183"/>
              <a:chOff x="6200903" y="2225784"/>
              <a:chExt cx="579183" cy="579183"/>
            </a:xfrm>
          </p:grpSpPr>
          <p:sp>
            <p:nvSpPr>
              <p:cNvPr id="25" name="íŝḻíḋê">
                <a:extLst>
                  <a:ext uri="{FF2B5EF4-FFF2-40B4-BE49-F238E27FC236}">
                    <a16:creationId xmlns:a16="http://schemas.microsoft.com/office/drawing/2014/main" id="{4E914145-E16A-4E2F-8BA5-B57929103D73}"/>
                  </a:ext>
                </a:extLst>
              </p:cNvPr>
              <p:cNvSpPr/>
              <p:nvPr/>
            </p:nvSpPr>
            <p:spPr>
              <a:xfrm>
                <a:off x="6200903" y="2225784"/>
                <a:ext cx="579183" cy="5791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pic>
            <p:nvPicPr>
              <p:cNvPr id="47" name="图形 46">
                <a:extLst>
                  <a:ext uri="{FF2B5EF4-FFF2-40B4-BE49-F238E27FC236}">
                    <a16:creationId xmlns:a16="http://schemas.microsoft.com/office/drawing/2014/main" id="{718A52CF-6E44-3C43-BC63-F13D6C7BCD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16410" y="2252049"/>
                <a:ext cx="515894" cy="515894"/>
              </a:xfrm>
              <a:prstGeom prst="rect">
                <a:avLst/>
              </a:prstGeom>
            </p:spPr>
          </p:pic>
        </p:grpSp>
      </p:grpSp>
      <p:grpSp>
        <p:nvGrpSpPr>
          <p:cNvPr id="56" name="组合 55">
            <a:extLst>
              <a:ext uri="{FF2B5EF4-FFF2-40B4-BE49-F238E27FC236}">
                <a16:creationId xmlns:a16="http://schemas.microsoft.com/office/drawing/2014/main" id="{89C804E1-3002-364E-9FB0-750BFAF72EAF}"/>
              </a:ext>
            </a:extLst>
          </p:cNvPr>
          <p:cNvGrpSpPr/>
          <p:nvPr/>
        </p:nvGrpSpPr>
        <p:grpSpPr>
          <a:xfrm>
            <a:off x="6797251" y="3075994"/>
            <a:ext cx="3266983" cy="586957"/>
            <a:chOff x="6200903" y="3074567"/>
            <a:chExt cx="3266983" cy="586957"/>
          </a:xfrm>
        </p:grpSpPr>
        <p:sp>
          <p:nvSpPr>
            <p:cNvPr id="40" name="işļiḍè">
              <a:extLst>
                <a:ext uri="{FF2B5EF4-FFF2-40B4-BE49-F238E27FC236}">
                  <a16:creationId xmlns:a16="http://schemas.microsoft.com/office/drawing/2014/main" id="{A5587769-DD24-4A44-AD1E-6761702FD29D}"/>
                </a:ext>
              </a:extLst>
            </p:cNvPr>
            <p:cNvSpPr txBox="1"/>
            <p:nvPr/>
          </p:nvSpPr>
          <p:spPr bwMode="auto">
            <a:xfrm>
              <a:off x="7131692" y="3074567"/>
              <a:ext cx="2336194" cy="586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20000"/>
                </a:lnSpc>
                <a:spcBef>
                  <a:spcPct val="0"/>
                </a:spcBef>
                <a:buFontTx/>
                <a:buNone/>
              </a:pPr>
              <a:r>
                <a:rPr lang="zh-CN" altLang="en-US" sz="2800" dirty="0">
                  <a:latin typeface="PingFang SC" panose="020B0400000000000000" pitchFamily="34" charset="-122"/>
                  <a:ea typeface="PingFang SC" panose="020B0400000000000000" pitchFamily="34" charset="-122"/>
                </a:rPr>
                <a:t>时间序列预测</a:t>
              </a:r>
              <a:endParaRPr lang="en-US" altLang="zh-CN" sz="2800" dirty="0">
                <a:latin typeface="PingFang SC" panose="020B0400000000000000" pitchFamily="34" charset="-122"/>
                <a:ea typeface="PingFang SC" panose="020B0400000000000000" pitchFamily="34" charset="-122"/>
              </a:endParaRPr>
            </a:p>
          </p:txBody>
        </p:sp>
        <p:grpSp>
          <p:nvGrpSpPr>
            <p:cNvPr id="51" name="组合 50">
              <a:extLst>
                <a:ext uri="{FF2B5EF4-FFF2-40B4-BE49-F238E27FC236}">
                  <a16:creationId xmlns:a16="http://schemas.microsoft.com/office/drawing/2014/main" id="{D07EE48B-1381-4940-A8D7-97384254D4B2}"/>
                </a:ext>
              </a:extLst>
            </p:cNvPr>
            <p:cNvGrpSpPr/>
            <p:nvPr/>
          </p:nvGrpSpPr>
          <p:grpSpPr>
            <a:xfrm>
              <a:off x="6200903" y="3078454"/>
              <a:ext cx="579183" cy="579183"/>
              <a:chOff x="6200903" y="3217103"/>
              <a:chExt cx="579183" cy="579183"/>
            </a:xfrm>
          </p:grpSpPr>
          <p:sp>
            <p:nvSpPr>
              <p:cNvPr id="34" name="íŝḻíḋê">
                <a:extLst>
                  <a:ext uri="{FF2B5EF4-FFF2-40B4-BE49-F238E27FC236}">
                    <a16:creationId xmlns:a16="http://schemas.microsoft.com/office/drawing/2014/main" id="{AA0BCF78-8AC1-454D-8602-E207A83FB76A}"/>
                  </a:ext>
                </a:extLst>
              </p:cNvPr>
              <p:cNvSpPr/>
              <p:nvPr/>
            </p:nvSpPr>
            <p:spPr>
              <a:xfrm>
                <a:off x="6200903" y="3217103"/>
                <a:ext cx="579183" cy="5791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pic>
            <p:nvPicPr>
              <p:cNvPr id="49" name="图形 48">
                <a:extLst>
                  <a:ext uri="{FF2B5EF4-FFF2-40B4-BE49-F238E27FC236}">
                    <a16:creationId xmlns:a16="http://schemas.microsoft.com/office/drawing/2014/main" id="{B89E525F-9C1A-2747-B973-5FC84ACEE0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74939" y="3352232"/>
                <a:ext cx="437979" cy="328484"/>
              </a:xfrm>
              <a:prstGeom prst="rect">
                <a:avLst/>
              </a:prstGeom>
            </p:spPr>
          </p:pic>
        </p:grpSp>
      </p:grpSp>
      <p:grpSp>
        <p:nvGrpSpPr>
          <p:cNvPr id="57" name="组合 56">
            <a:extLst>
              <a:ext uri="{FF2B5EF4-FFF2-40B4-BE49-F238E27FC236}">
                <a16:creationId xmlns:a16="http://schemas.microsoft.com/office/drawing/2014/main" id="{CE4ACE2A-467E-9444-AFCB-3A9D139D9BC9}"/>
              </a:ext>
            </a:extLst>
          </p:cNvPr>
          <p:cNvGrpSpPr/>
          <p:nvPr/>
        </p:nvGrpSpPr>
        <p:grpSpPr>
          <a:xfrm>
            <a:off x="6797251" y="4049358"/>
            <a:ext cx="3837652" cy="586957"/>
            <a:chOff x="6200903" y="4067184"/>
            <a:chExt cx="3837652" cy="586957"/>
          </a:xfrm>
        </p:grpSpPr>
        <p:sp>
          <p:nvSpPr>
            <p:cNvPr id="42" name="işļiḍè">
              <a:extLst>
                <a:ext uri="{FF2B5EF4-FFF2-40B4-BE49-F238E27FC236}">
                  <a16:creationId xmlns:a16="http://schemas.microsoft.com/office/drawing/2014/main" id="{CECA9B2B-0420-5C42-8097-BD0415C3BE3C}"/>
                </a:ext>
              </a:extLst>
            </p:cNvPr>
            <p:cNvSpPr txBox="1"/>
            <p:nvPr/>
          </p:nvSpPr>
          <p:spPr bwMode="auto">
            <a:xfrm>
              <a:off x="7131692" y="4067184"/>
              <a:ext cx="2906863" cy="586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20000"/>
                </a:lnSpc>
                <a:spcBef>
                  <a:spcPct val="0"/>
                </a:spcBef>
                <a:buFontTx/>
                <a:buNone/>
              </a:pPr>
              <a:r>
                <a:rPr lang="en-US" altLang="zh-CN" sz="2800" dirty="0">
                  <a:latin typeface="PingFang SC" panose="020B0400000000000000" pitchFamily="34" charset="-122"/>
                  <a:ea typeface="PingFang SC" panose="020B0400000000000000" pitchFamily="34" charset="-122"/>
                </a:rPr>
                <a:t>TPA-LSTM</a:t>
              </a:r>
              <a:r>
                <a:rPr lang="zh-CN" altLang="en-US" sz="2800" dirty="0">
                  <a:latin typeface="PingFang SC" panose="020B0400000000000000" pitchFamily="34" charset="-122"/>
                  <a:ea typeface="PingFang SC" panose="020B0400000000000000" pitchFamily="34" charset="-122"/>
                </a:rPr>
                <a:t> 介绍</a:t>
              </a:r>
              <a:endParaRPr lang="en-US" altLang="zh-CN" sz="2800" dirty="0">
                <a:latin typeface="PingFang SC" panose="020B0400000000000000" pitchFamily="34" charset="-122"/>
                <a:ea typeface="PingFang SC" panose="020B0400000000000000" pitchFamily="34" charset="-122"/>
              </a:endParaRPr>
            </a:p>
          </p:txBody>
        </p:sp>
        <p:grpSp>
          <p:nvGrpSpPr>
            <p:cNvPr id="54" name="组合 53">
              <a:extLst>
                <a:ext uri="{FF2B5EF4-FFF2-40B4-BE49-F238E27FC236}">
                  <a16:creationId xmlns:a16="http://schemas.microsoft.com/office/drawing/2014/main" id="{3B99BEA4-B043-244D-BC22-8117AB81E24A}"/>
                </a:ext>
              </a:extLst>
            </p:cNvPr>
            <p:cNvGrpSpPr/>
            <p:nvPr/>
          </p:nvGrpSpPr>
          <p:grpSpPr>
            <a:xfrm>
              <a:off x="6200903" y="4073882"/>
              <a:ext cx="579183" cy="579183"/>
              <a:chOff x="6200903" y="4193150"/>
              <a:chExt cx="579183" cy="579183"/>
            </a:xfrm>
          </p:grpSpPr>
          <p:sp>
            <p:nvSpPr>
              <p:cNvPr id="37" name="íŝḻíḋê">
                <a:extLst>
                  <a:ext uri="{FF2B5EF4-FFF2-40B4-BE49-F238E27FC236}">
                    <a16:creationId xmlns:a16="http://schemas.microsoft.com/office/drawing/2014/main" id="{576CA8A6-5752-0446-8C57-9B86805F9C9E}"/>
                  </a:ext>
                </a:extLst>
              </p:cNvPr>
              <p:cNvSpPr/>
              <p:nvPr/>
            </p:nvSpPr>
            <p:spPr>
              <a:xfrm>
                <a:off x="6200903" y="4193150"/>
                <a:ext cx="579183" cy="5791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pic>
            <p:nvPicPr>
              <p:cNvPr id="53" name="图形 52">
                <a:extLst>
                  <a:ext uri="{FF2B5EF4-FFF2-40B4-BE49-F238E27FC236}">
                    <a16:creationId xmlns:a16="http://schemas.microsoft.com/office/drawing/2014/main" id="{70B24473-EBDC-0A43-971C-2F756C4442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0705" y="4299921"/>
                <a:ext cx="375173" cy="375173"/>
              </a:xfrm>
              <a:prstGeom prst="rect">
                <a:avLst/>
              </a:prstGeom>
            </p:spPr>
          </p:pic>
        </p:grpSp>
      </p:grpSp>
      <p:pic>
        <p:nvPicPr>
          <p:cNvPr id="60" name="图片 59">
            <a:extLst>
              <a:ext uri="{FF2B5EF4-FFF2-40B4-BE49-F238E27FC236}">
                <a16:creationId xmlns:a16="http://schemas.microsoft.com/office/drawing/2014/main" id="{FA8BB9FD-680D-A941-B5B7-6CD78A3E1DD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695325" y="1739070"/>
            <a:ext cx="5196287" cy="4038877"/>
          </a:xfrm>
          <a:prstGeom prst="rect">
            <a:avLst/>
          </a:prstGeom>
        </p:spPr>
      </p:pic>
    </p:spTree>
    <p:extLst>
      <p:ext uri="{BB962C8B-B14F-4D97-AF65-F5344CB8AC3E}">
        <p14:creationId xmlns:p14="http://schemas.microsoft.com/office/powerpoint/2010/main" val="5286010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5EAE54-68E2-43D8-8460-7DA5420F9915}"/>
              </a:ext>
            </a:extLst>
          </p:cNvPr>
          <p:cNvSpPr>
            <a:spLocks noGrp="1"/>
          </p:cNvSpPr>
          <p:nvPr>
            <p:ph type="body" sz="quarter" idx="13"/>
          </p:nvPr>
        </p:nvSpPr>
        <p:spPr>
          <a:xfrm>
            <a:off x="509768" y="463101"/>
            <a:ext cx="6427060" cy="416822"/>
          </a:xfrm>
        </p:spPr>
        <p:txBody>
          <a:bodyPr/>
          <a:lstStyle/>
          <a:p>
            <a:r>
              <a:rPr lang="en-US" altLang="zh-CN" b="1" dirty="0"/>
              <a:t>Experiments and Analysis</a:t>
            </a:r>
          </a:p>
        </p:txBody>
      </p:sp>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20</a:t>
            </a:fld>
            <a:endParaRPr lang="en-US" dirty="0">
              <a:solidFill>
                <a:prstClr val="white">
                  <a:lumMod val="50000"/>
                </a:prstClr>
              </a:solidFill>
            </a:endParaRPr>
          </a:p>
        </p:txBody>
      </p:sp>
      <p:pic>
        <p:nvPicPr>
          <p:cNvPr id="6" name="图片 5">
            <a:extLst>
              <a:ext uri="{FF2B5EF4-FFF2-40B4-BE49-F238E27FC236}">
                <a16:creationId xmlns:a16="http://schemas.microsoft.com/office/drawing/2014/main" id="{EBB994BB-CB85-4CD2-A0F2-05D567CCD958}"/>
              </a:ext>
            </a:extLst>
          </p:cNvPr>
          <p:cNvPicPr>
            <a:picLocks noChangeAspect="1"/>
          </p:cNvPicPr>
          <p:nvPr/>
        </p:nvPicPr>
        <p:blipFill>
          <a:blip r:embed="rId3"/>
          <a:stretch>
            <a:fillRect/>
          </a:stretch>
        </p:blipFill>
        <p:spPr>
          <a:xfrm>
            <a:off x="2934925" y="939800"/>
            <a:ext cx="6322150" cy="5372100"/>
          </a:xfrm>
          <a:prstGeom prst="rect">
            <a:avLst/>
          </a:prstGeom>
        </p:spPr>
      </p:pic>
    </p:spTree>
    <p:extLst>
      <p:ext uri="{BB962C8B-B14F-4D97-AF65-F5344CB8AC3E}">
        <p14:creationId xmlns:p14="http://schemas.microsoft.com/office/powerpoint/2010/main" val="4810811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5EAE54-68E2-43D8-8460-7DA5420F9915}"/>
              </a:ext>
            </a:extLst>
          </p:cNvPr>
          <p:cNvSpPr>
            <a:spLocks noGrp="1"/>
          </p:cNvSpPr>
          <p:nvPr>
            <p:ph type="body" sz="quarter" idx="13"/>
          </p:nvPr>
        </p:nvSpPr>
        <p:spPr>
          <a:xfrm>
            <a:off x="509768" y="463101"/>
            <a:ext cx="6427060" cy="416822"/>
          </a:xfrm>
        </p:spPr>
        <p:txBody>
          <a:bodyPr/>
          <a:lstStyle/>
          <a:p>
            <a:r>
              <a:rPr lang="en-US" altLang="zh-CN" b="1" dirty="0"/>
              <a:t>Experiments and Analysis</a:t>
            </a:r>
          </a:p>
        </p:txBody>
      </p:sp>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21</a:t>
            </a:fld>
            <a:endParaRPr lang="en-US" dirty="0">
              <a:solidFill>
                <a:prstClr val="white">
                  <a:lumMod val="50000"/>
                </a:prstClr>
              </a:solidFill>
            </a:endParaRPr>
          </a:p>
        </p:txBody>
      </p:sp>
      <p:pic>
        <p:nvPicPr>
          <p:cNvPr id="4" name="图片 3">
            <a:extLst>
              <a:ext uri="{FF2B5EF4-FFF2-40B4-BE49-F238E27FC236}">
                <a16:creationId xmlns:a16="http://schemas.microsoft.com/office/drawing/2014/main" id="{65DFA1C5-5618-4B48-86F7-07F1D5DD723B}"/>
              </a:ext>
            </a:extLst>
          </p:cNvPr>
          <p:cNvPicPr>
            <a:picLocks noChangeAspect="1"/>
          </p:cNvPicPr>
          <p:nvPr/>
        </p:nvPicPr>
        <p:blipFill>
          <a:blip r:embed="rId3"/>
          <a:stretch>
            <a:fillRect/>
          </a:stretch>
        </p:blipFill>
        <p:spPr>
          <a:xfrm>
            <a:off x="1120885" y="939800"/>
            <a:ext cx="9950230" cy="5372100"/>
          </a:xfrm>
          <a:prstGeom prst="rect">
            <a:avLst/>
          </a:prstGeom>
        </p:spPr>
      </p:pic>
    </p:spTree>
    <p:extLst>
      <p:ext uri="{BB962C8B-B14F-4D97-AF65-F5344CB8AC3E}">
        <p14:creationId xmlns:p14="http://schemas.microsoft.com/office/powerpoint/2010/main" val="9357749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5EAE54-68E2-43D8-8460-7DA5420F9915}"/>
              </a:ext>
            </a:extLst>
          </p:cNvPr>
          <p:cNvSpPr>
            <a:spLocks noGrp="1"/>
          </p:cNvSpPr>
          <p:nvPr>
            <p:ph type="body" sz="quarter" idx="13"/>
          </p:nvPr>
        </p:nvSpPr>
        <p:spPr>
          <a:xfrm>
            <a:off x="509768" y="463101"/>
            <a:ext cx="6427060" cy="416822"/>
          </a:xfrm>
        </p:spPr>
        <p:txBody>
          <a:bodyPr/>
          <a:lstStyle/>
          <a:p>
            <a:r>
              <a:rPr lang="en-US" altLang="zh-CN" b="1" dirty="0"/>
              <a:t>Experiments and Analysis</a:t>
            </a:r>
          </a:p>
        </p:txBody>
      </p:sp>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22</a:t>
            </a:fld>
            <a:endParaRPr lang="en-US" dirty="0">
              <a:solidFill>
                <a:prstClr val="white">
                  <a:lumMod val="50000"/>
                </a:prstClr>
              </a:solidFill>
            </a:endParaRPr>
          </a:p>
        </p:txBody>
      </p:sp>
      <p:pic>
        <p:nvPicPr>
          <p:cNvPr id="5" name="图片 4">
            <a:extLst>
              <a:ext uri="{FF2B5EF4-FFF2-40B4-BE49-F238E27FC236}">
                <a16:creationId xmlns:a16="http://schemas.microsoft.com/office/drawing/2014/main" id="{A4C22868-5822-4582-9A44-C8CB6ECE935B}"/>
              </a:ext>
            </a:extLst>
          </p:cNvPr>
          <p:cNvPicPr>
            <a:picLocks noChangeAspect="1"/>
          </p:cNvPicPr>
          <p:nvPr/>
        </p:nvPicPr>
        <p:blipFill>
          <a:blip r:embed="rId3"/>
          <a:stretch>
            <a:fillRect/>
          </a:stretch>
        </p:blipFill>
        <p:spPr>
          <a:xfrm>
            <a:off x="1103486" y="939800"/>
            <a:ext cx="9985028" cy="5372100"/>
          </a:xfrm>
          <a:prstGeom prst="rect">
            <a:avLst/>
          </a:prstGeom>
        </p:spPr>
      </p:pic>
    </p:spTree>
    <p:extLst>
      <p:ext uri="{BB962C8B-B14F-4D97-AF65-F5344CB8AC3E}">
        <p14:creationId xmlns:p14="http://schemas.microsoft.com/office/powerpoint/2010/main" val="18641233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5EAE54-68E2-43D8-8460-7DA5420F9915}"/>
              </a:ext>
            </a:extLst>
          </p:cNvPr>
          <p:cNvSpPr>
            <a:spLocks noGrp="1"/>
          </p:cNvSpPr>
          <p:nvPr>
            <p:ph type="body" sz="quarter" idx="13"/>
          </p:nvPr>
        </p:nvSpPr>
        <p:spPr>
          <a:xfrm>
            <a:off x="509768" y="463101"/>
            <a:ext cx="6427060" cy="416822"/>
          </a:xfrm>
        </p:spPr>
        <p:txBody>
          <a:bodyPr/>
          <a:lstStyle/>
          <a:p>
            <a:r>
              <a:rPr lang="en-US" altLang="zh-CN" b="1" dirty="0"/>
              <a:t>Experiments and Analysis</a:t>
            </a:r>
          </a:p>
        </p:txBody>
      </p:sp>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23</a:t>
            </a:fld>
            <a:endParaRPr lang="en-US" dirty="0">
              <a:solidFill>
                <a:prstClr val="white">
                  <a:lumMod val="50000"/>
                </a:prstClr>
              </a:solidFill>
            </a:endParaRPr>
          </a:p>
        </p:txBody>
      </p:sp>
      <p:pic>
        <p:nvPicPr>
          <p:cNvPr id="4" name="图片 3">
            <a:extLst>
              <a:ext uri="{FF2B5EF4-FFF2-40B4-BE49-F238E27FC236}">
                <a16:creationId xmlns:a16="http://schemas.microsoft.com/office/drawing/2014/main" id="{AE598A6C-A852-4B26-9E9E-8DCB44A6822F}"/>
              </a:ext>
            </a:extLst>
          </p:cNvPr>
          <p:cNvPicPr>
            <a:picLocks noChangeAspect="1"/>
          </p:cNvPicPr>
          <p:nvPr/>
        </p:nvPicPr>
        <p:blipFill>
          <a:blip r:embed="rId3"/>
          <a:stretch>
            <a:fillRect/>
          </a:stretch>
        </p:blipFill>
        <p:spPr>
          <a:xfrm>
            <a:off x="1743481" y="2212421"/>
            <a:ext cx="8705038" cy="2826858"/>
          </a:xfrm>
          <a:prstGeom prst="rect">
            <a:avLst/>
          </a:prstGeom>
        </p:spPr>
      </p:pic>
      <p:pic>
        <p:nvPicPr>
          <p:cNvPr id="6" name="图片 5">
            <a:extLst>
              <a:ext uri="{FF2B5EF4-FFF2-40B4-BE49-F238E27FC236}">
                <a16:creationId xmlns:a16="http://schemas.microsoft.com/office/drawing/2014/main" id="{D2812FB3-4EF0-4EA2-837F-3DD46A1B60F7}"/>
              </a:ext>
            </a:extLst>
          </p:cNvPr>
          <p:cNvPicPr>
            <a:picLocks noChangeAspect="1"/>
          </p:cNvPicPr>
          <p:nvPr/>
        </p:nvPicPr>
        <p:blipFill rotWithShape="1">
          <a:blip r:embed="rId4"/>
          <a:srcRect l="81803" r="-47"/>
          <a:stretch/>
        </p:blipFill>
        <p:spPr>
          <a:xfrm>
            <a:off x="12380783" y="1716326"/>
            <a:ext cx="1833057" cy="3819048"/>
          </a:xfrm>
          <a:prstGeom prst="rect">
            <a:avLst/>
          </a:prstGeom>
        </p:spPr>
      </p:pic>
    </p:spTree>
    <p:extLst>
      <p:ext uri="{BB962C8B-B14F-4D97-AF65-F5344CB8AC3E}">
        <p14:creationId xmlns:p14="http://schemas.microsoft.com/office/powerpoint/2010/main" val="35731254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5EAE54-68E2-43D8-8460-7DA5420F9915}"/>
              </a:ext>
            </a:extLst>
          </p:cNvPr>
          <p:cNvSpPr>
            <a:spLocks noGrp="1"/>
          </p:cNvSpPr>
          <p:nvPr>
            <p:ph type="body" sz="quarter" idx="13"/>
          </p:nvPr>
        </p:nvSpPr>
        <p:spPr>
          <a:xfrm>
            <a:off x="509768" y="463101"/>
            <a:ext cx="6427060" cy="416822"/>
          </a:xfrm>
        </p:spPr>
        <p:txBody>
          <a:bodyPr/>
          <a:lstStyle/>
          <a:p>
            <a:r>
              <a:rPr lang="en-US" altLang="zh-CN" b="1" dirty="0"/>
              <a:t>Experiments and Analysis</a:t>
            </a:r>
          </a:p>
        </p:txBody>
      </p:sp>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24</a:t>
            </a:fld>
            <a:endParaRPr lang="en-US" dirty="0">
              <a:solidFill>
                <a:prstClr val="white">
                  <a:lumMod val="50000"/>
                </a:prstClr>
              </a:solidFill>
            </a:endParaRPr>
          </a:p>
        </p:txBody>
      </p:sp>
      <p:pic>
        <p:nvPicPr>
          <p:cNvPr id="4" name="图片 3">
            <a:extLst>
              <a:ext uri="{FF2B5EF4-FFF2-40B4-BE49-F238E27FC236}">
                <a16:creationId xmlns:a16="http://schemas.microsoft.com/office/drawing/2014/main" id="{AE598A6C-A852-4B26-9E9E-8DCB44A6822F}"/>
              </a:ext>
            </a:extLst>
          </p:cNvPr>
          <p:cNvPicPr>
            <a:picLocks noChangeAspect="1"/>
          </p:cNvPicPr>
          <p:nvPr/>
        </p:nvPicPr>
        <p:blipFill rotWithShape="1">
          <a:blip r:embed="rId3"/>
          <a:srcRect l="219" r="81897"/>
          <a:stretch/>
        </p:blipFill>
        <p:spPr>
          <a:xfrm>
            <a:off x="-1748922" y="2212421"/>
            <a:ext cx="1556767" cy="2826858"/>
          </a:xfrm>
          <a:prstGeom prst="rect">
            <a:avLst/>
          </a:prstGeom>
        </p:spPr>
      </p:pic>
      <p:pic>
        <p:nvPicPr>
          <p:cNvPr id="6" name="图片 5">
            <a:extLst>
              <a:ext uri="{FF2B5EF4-FFF2-40B4-BE49-F238E27FC236}">
                <a16:creationId xmlns:a16="http://schemas.microsoft.com/office/drawing/2014/main" id="{D2812FB3-4EF0-4EA2-837F-3DD46A1B60F7}"/>
              </a:ext>
            </a:extLst>
          </p:cNvPr>
          <p:cNvPicPr>
            <a:picLocks noChangeAspect="1"/>
          </p:cNvPicPr>
          <p:nvPr/>
        </p:nvPicPr>
        <p:blipFill rotWithShape="1">
          <a:blip r:embed="rId4"/>
          <a:srcRect l="1" r="-9"/>
          <a:stretch/>
        </p:blipFill>
        <p:spPr>
          <a:xfrm>
            <a:off x="1071854" y="1716326"/>
            <a:ext cx="10048293" cy="3819048"/>
          </a:xfrm>
          <a:prstGeom prst="rect">
            <a:avLst/>
          </a:prstGeom>
        </p:spPr>
      </p:pic>
    </p:spTree>
    <p:extLst>
      <p:ext uri="{BB962C8B-B14F-4D97-AF65-F5344CB8AC3E}">
        <p14:creationId xmlns:p14="http://schemas.microsoft.com/office/powerpoint/2010/main" val="5916674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25</a:t>
            </a:fld>
            <a:endParaRPr lang="en-US" dirty="0">
              <a:solidFill>
                <a:prstClr val="white">
                  <a:lumMod val="50000"/>
                </a:prstClr>
              </a:solidFill>
            </a:endParaRPr>
          </a:p>
        </p:txBody>
      </p:sp>
      <p:grpSp>
        <p:nvGrpSpPr>
          <p:cNvPr id="8" name="组合 7">
            <a:extLst>
              <a:ext uri="{FF2B5EF4-FFF2-40B4-BE49-F238E27FC236}">
                <a16:creationId xmlns:a16="http://schemas.microsoft.com/office/drawing/2014/main" id="{799A70EF-CA08-E242-A6F1-42A02CC63BCE}"/>
              </a:ext>
            </a:extLst>
          </p:cNvPr>
          <p:cNvGrpSpPr/>
          <p:nvPr/>
        </p:nvGrpSpPr>
        <p:grpSpPr>
          <a:xfrm>
            <a:off x="2792807" y="2650434"/>
            <a:ext cx="6720506" cy="1561116"/>
            <a:chOff x="4436077" y="986184"/>
            <a:chExt cx="2817340" cy="654444"/>
          </a:xfrm>
          <a:effectLst>
            <a:outerShdw blurRad="368300" sx="102000" sy="102000" algn="ctr" rotWithShape="0">
              <a:prstClr val="black">
                <a:alpha val="40000"/>
              </a:prstClr>
            </a:outerShdw>
          </a:effectLst>
        </p:grpSpPr>
        <p:sp>
          <p:nvSpPr>
            <p:cNvPr id="9" name="íśḻîḓé">
              <a:extLst>
                <a:ext uri="{FF2B5EF4-FFF2-40B4-BE49-F238E27FC236}">
                  <a16:creationId xmlns:a16="http://schemas.microsoft.com/office/drawing/2014/main" id="{9717A02B-932E-5E48-B4BE-F8B69693CBD8}"/>
                </a:ext>
              </a:extLst>
            </p:cNvPr>
            <p:cNvSpPr/>
            <p:nvPr/>
          </p:nvSpPr>
          <p:spPr>
            <a:xfrm>
              <a:off x="4436077" y="986184"/>
              <a:ext cx="2817340" cy="654444"/>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anchor="ctr" anchorCtr="0" forceAA="0" compatLnSpc="1">
              <a:prstTxWarp prst="textNoShape">
                <a:avLst/>
              </a:prstTxWarp>
              <a:normAutofit/>
            </a:bodyPr>
            <a:lstStyle/>
            <a:p>
              <a:pPr lvl="0" algn="r"/>
              <a:endParaRPr lang="zh-CN" altLang="en-US" b="1" dirty="0">
                <a:solidFill>
                  <a:schemeClr val="bg1"/>
                </a:solidFill>
              </a:endParaRPr>
            </a:p>
          </p:txBody>
        </p:sp>
        <p:sp>
          <p:nvSpPr>
            <p:cNvPr id="10" name="íṧlïḋé">
              <a:extLst>
                <a:ext uri="{FF2B5EF4-FFF2-40B4-BE49-F238E27FC236}">
                  <a16:creationId xmlns:a16="http://schemas.microsoft.com/office/drawing/2014/main" id="{FF39B0F7-8371-CD44-82B3-1962A79694E0}"/>
                </a:ext>
              </a:extLst>
            </p:cNvPr>
            <p:cNvSpPr/>
            <p:nvPr/>
          </p:nvSpPr>
          <p:spPr>
            <a:xfrm>
              <a:off x="4978132" y="1151666"/>
              <a:ext cx="1733232" cy="323476"/>
            </a:xfrm>
            <a:prstGeom prst="rect">
              <a:avLst/>
            </a:prstGeom>
          </p:spPr>
          <p:txBody>
            <a:bodyPr wrap="none" tIns="46800" bIns="46800" anchor="ctr">
              <a:spAutoFit/>
            </a:bodyPr>
            <a:lstStyle/>
            <a:p>
              <a:pPr lvl="0" algn="ctr"/>
              <a:r>
                <a:rPr lang="zh-CN" altLang="en-US" sz="4400" b="1" dirty="0">
                  <a:solidFill>
                    <a:schemeClr val="bg1"/>
                  </a:solidFill>
                  <a:latin typeface="Lato" panose="020F0502020204030203" pitchFamily="34" charset="0"/>
                  <a:ea typeface="PingFang SC" panose="020B0400000000000000" pitchFamily="34" charset="-122"/>
                </a:rPr>
                <a:t>如何查找文献？</a:t>
              </a:r>
            </a:p>
          </p:txBody>
        </p:sp>
      </p:grpSp>
    </p:spTree>
    <p:extLst>
      <p:ext uri="{BB962C8B-B14F-4D97-AF65-F5344CB8AC3E}">
        <p14:creationId xmlns:p14="http://schemas.microsoft.com/office/powerpoint/2010/main" val="42842188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5EAE54-68E2-43D8-8460-7DA5420F9915}"/>
              </a:ext>
            </a:extLst>
          </p:cNvPr>
          <p:cNvSpPr>
            <a:spLocks noGrp="1"/>
          </p:cNvSpPr>
          <p:nvPr>
            <p:ph type="body" sz="quarter" idx="13"/>
          </p:nvPr>
        </p:nvSpPr>
        <p:spPr>
          <a:xfrm>
            <a:off x="509768" y="463101"/>
            <a:ext cx="6427060" cy="416822"/>
          </a:xfrm>
        </p:spPr>
        <p:txBody>
          <a:bodyPr vert="horz" lIns="0" tIns="0" rIns="0" bIns="0" rtlCol="0" anchor="b" anchorCtr="0">
            <a:noAutofit/>
          </a:bodyPr>
          <a:lstStyle/>
          <a:p>
            <a:r>
              <a:rPr lang="zh-CN" altLang="en-US" dirty="0">
                <a:latin typeface="PingFang SC Medium" panose="020B0400000000000000" pitchFamily="34" charset="-122"/>
                <a:ea typeface="PingFang SC Medium" panose="020B0400000000000000" pitchFamily="34" charset="-122"/>
              </a:rPr>
              <a:t>如何查找论文</a:t>
            </a:r>
            <a:endParaRPr lang="en-US" altLang="zh-CN" dirty="0">
              <a:latin typeface="PingFang SC Medium" panose="020B0400000000000000" pitchFamily="34" charset="-122"/>
              <a:ea typeface="PingFang SC Medium" panose="020B0400000000000000" pitchFamily="34" charset="-122"/>
            </a:endParaRPr>
          </a:p>
        </p:txBody>
      </p:sp>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26</a:t>
            </a:fld>
            <a:endParaRPr lang="en-US" dirty="0">
              <a:solidFill>
                <a:prstClr val="white">
                  <a:lumMod val="50000"/>
                </a:prstClr>
              </a:solidFill>
            </a:endParaRPr>
          </a:p>
        </p:txBody>
      </p:sp>
      <p:sp>
        <p:nvSpPr>
          <p:cNvPr id="7" name="文本框 6">
            <a:extLst>
              <a:ext uri="{FF2B5EF4-FFF2-40B4-BE49-F238E27FC236}">
                <a16:creationId xmlns:a16="http://schemas.microsoft.com/office/drawing/2014/main" id="{264080E1-27E9-B244-BF2D-711D8F08287D}"/>
              </a:ext>
            </a:extLst>
          </p:cNvPr>
          <p:cNvSpPr txBox="1"/>
          <p:nvPr/>
        </p:nvSpPr>
        <p:spPr>
          <a:xfrm>
            <a:off x="730049" y="2173392"/>
            <a:ext cx="2753931" cy="2817053"/>
          </a:xfrm>
          <a:prstGeom prst="rect">
            <a:avLst/>
          </a:prstGeom>
          <a:noFill/>
        </p:spPr>
        <p:txBody>
          <a:bodyPr wrap="square" rtlCol="0">
            <a:spAutoFit/>
          </a:bodyPr>
          <a:lstStyle/>
          <a:p>
            <a:pPr algn="just">
              <a:lnSpc>
                <a:spcPct val="150000"/>
              </a:lnSpc>
            </a:pPr>
            <a:r>
              <a:rPr kumimoji="1" lang="en-US" altLang="zh-CN" sz="2000" dirty="0">
                <a:latin typeface="Lato" panose="020F0502020204030203" pitchFamily="34" charset="0"/>
                <a:ea typeface="PingFang SC" panose="020B0400000000000000" pitchFamily="34" charset="-122"/>
              </a:rPr>
              <a:t>1</a:t>
            </a:r>
            <a:r>
              <a:rPr kumimoji="1" lang="zh-CN" altLang="en-US" sz="2000" dirty="0">
                <a:latin typeface="Lato" panose="020F0502020204030203" pitchFamily="34" charset="0"/>
                <a:ea typeface="PingFang SC" panose="020B0400000000000000" pitchFamily="34" charset="-122"/>
              </a:rPr>
              <a:t>、</a:t>
            </a:r>
            <a:r>
              <a:rPr kumimoji="1" lang="en-US" altLang="zh-CN" sz="2000" b="1" dirty="0">
                <a:latin typeface="Lato" panose="020F0502020204030203" pitchFamily="34" charset="0"/>
                <a:ea typeface="PingFang SC" panose="020B0400000000000000" pitchFamily="34" charset="-122"/>
              </a:rPr>
              <a:t>Web</a:t>
            </a:r>
            <a:r>
              <a:rPr kumimoji="1" lang="zh-CN" altLang="en-US" sz="2000" b="1" dirty="0">
                <a:latin typeface="Lato" panose="020F0502020204030203" pitchFamily="34" charset="0"/>
                <a:ea typeface="PingFang SC" panose="020B0400000000000000" pitchFamily="34" charset="-122"/>
              </a:rPr>
              <a:t> </a:t>
            </a:r>
            <a:r>
              <a:rPr kumimoji="1" lang="en-US" altLang="zh-CN" sz="2000" b="1" dirty="0">
                <a:latin typeface="Lato" panose="020F0502020204030203" pitchFamily="34" charset="0"/>
                <a:ea typeface="PingFang SC" panose="020B0400000000000000" pitchFamily="34" charset="-122"/>
              </a:rPr>
              <a:t>of</a:t>
            </a:r>
            <a:r>
              <a:rPr kumimoji="1" lang="zh-CN" altLang="en-US" sz="2000" b="1" dirty="0">
                <a:latin typeface="Lato" panose="020F0502020204030203" pitchFamily="34" charset="0"/>
                <a:ea typeface="PingFang SC" panose="020B0400000000000000" pitchFamily="34" charset="-122"/>
              </a:rPr>
              <a:t> </a:t>
            </a:r>
            <a:r>
              <a:rPr kumimoji="1" lang="en-US" altLang="zh-CN" sz="2000" b="1" dirty="0">
                <a:latin typeface="Lato" panose="020F0502020204030203" pitchFamily="34" charset="0"/>
                <a:ea typeface="PingFang SC" panose="020B0400000000000000" pitchFamily="34" charset="-122"/>
              </a:rPr>
              <a:t>Science</a:t>
            </a:r>
          </a:p>
          <a:p>
            <a:pPr indent="457200" algn="just">
              <a:lnSpc>
                <a:spcPct val="150000"/>
              </a:lnSpc>
            </a:pPr>
            <a:r>
              <a:rPr kumimoji="1" lang="zh-CN" altLang="en-US" sz="2000" dirty="0">
                <a:latin typeface="Lato" panose="020F0502020204030203" pitchFamily="34" charset="0"/>
                <a:ea typeface="PingFang SC" panose="020B0400000000000000" pitchFamily="34" charset="-122"/>
              </a:rPr>
              <a:t>是全球最大、覆盖学科最多的综合性学术信息资源，收录了各个研究领域最具影响力的多种核心学术期刊。</a:t>
            </a:r>
            <a:endParaRPr kumimoji="1" lang="en-US" altLang="zh-CN" sz="2000" dirty="0">
              <a:latin typeface="Lato" panose="020F0502020204030203" pitchFamily="34" charset="0"/>
              <a:ea typeface="PingFang SC" panose="020B0400000000000000" pitchFamily="34" charset="-122"/>
            </a:endParaRPr>
          </a:p>
        </p:txBody>
      </p:sp>
      <p:sp>
        <p:nvSpPr>
          <p:cNvPr id="8" name="文本框 7">
            <a:extLst>
              <a:ext uri="{FF2B5EF4-FFF2-40B4-BE49-F238E27FC236}">
                <a16:creationId xmlns:a16="http://schemas.microsoft.com/office/drawing/2014/main" id="{A33BE305-EA1D-7440-90C5-A2A11B444C93}"/>
              </a:ext>
            </a:extLst>
          </p:cNvPr>
          <p:cNvSpPr txBox="1"/>
          <p:nvPr/>
        </p:nvSpPr>
        <p:spPr>
          <a:xfrm>
            <a:off x="695325" y="1091426"/>
            <a:ext cx="10801350" cy="508729"/>
          </a:xfrm>
          <a:prstGeom prst="rect">
            <a:avLst/>
          </a:prstGeom>
          <a:noFill/>
          <a:ln w="12700" cap="rnd"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lnSpc>
                <a:spcPct val="150000"/>
              </a:lnSpc>
            </a:pPr>
            <a:r>
              <a:rPr kumimoji="1" lang="zh-CN" altLang="en-US" sz="2000" dirty="0">
                <a:ln w="0"/>
                <a:solidFill>
                  <a:schemeClr val="tx1"/>
                </a:solidFill>
                <a:effectLst>
                  <a:outerShdw blurRad="38100" dist="19050" dir="2700000" algn="tl" rotWithShape="0">
                    <a:schemeClr val="dk1">
                      <a:alpha val="40000"/>
                    </a:schemeClr>
                  </a:outerShdw>
                </a:effectLst>
                <a:latin typeface="Lato" panose="020F0502020204030203" pitchFamily="34" charset="0"/>
                <a:ea typeface="PingFang SC" panose="020B0400000000000000" pitchFamily="34" charset="-122"/>
              </a:rPr>
              <a:t>在校园网环境下，包括</a:t>
            </a:r>
            <a:r>
              <a:rPr kumimoji="1" lang="zh-CN" altLang="en-US"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校园 </a:t>
            </a:r>
            <a:r>
              <a:rPr kumimoji="1" lang="en-US" altLang="zh-CN" sz="2000" dirty="0" err="1">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WiFi</a:t>
            </a:r>
            <a:r>
              <a:rPr kumimoji="1" lang="zh-CN" altLang="en-US"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 </a:t>
            </a:r>
            <a:r>
              <a:rPr kumimoji="1" lang="en-US" altLang="zh-CN"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(SUEP)</a:t>
            </a:r>
            <a:r>
              <a:rPr kumimoji="1" lang="zh-CN" altLang="en-US"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、实验室有线网、实验室 </a:t>
            </a:r>
            <a:r>
              <a:rPr kumimoji="1" lang="en-US" altLang="zh-CN" sz="2000" dirty="0" err="1">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WiFi</a:t>
            </a:r>
            <a:r>
              <a:rPr kumimoji="1" lang="zh-CN" altLang="en-US"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 </a:t>
            </a:r>
            <a:r>
              <a:rPr kumimoji="1" lang="en-US" altLang="zh-CN"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(IEEE</a:t>
            </a:r>
            <a:r>
              <a:rPr kumimoji="1" lang="zh-CN" altLang="en-US"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 </a:t>
            </a:r>
            <a:r>
              <a:rPr kumimoji="1" lang="en-US" altLang="zh-CN"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Office)</a:t>
            </a:r>
            <a:r>
              <a:rPr kumimoji="1" lang="zh-CN" altLang="en-US"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、校园</a:t>
            </a:r>
            <a:r>
              <a:rPr kumimoji="1" lang="en-US" altLang="zh-CN"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VPN</a:t>
            </a:r>
            <a:endParaRPr kumimoji="1" lang="zh-CN" altLang="en-US" sz="2000" dirty="0">
              <a:ln w="0"/>
              <a:solidFill>
                <a:schemeClr val="tx1"/>
              </a:solidFill>
              <a:effectLst>
                <a:outerShdw blurRad="38100" dist="19050" dir="2700000" algn="tl" rotWithShape="0">
                  <a:schemeClr val="dk1">
                    <a:alpha val="40000"/>
                  </a:schemeClr>
                </a:outerShdw>
              </a:effectLst>
              <a:latin typeface="Lato" panose="020F0502020204030203" pitchFamily="34" charset="0"/>
              <a:ea typeface="PingFang SC" panose="020B0400000000000000" pitchFamily="34" charset="-122"/>
            </a:endParaRPr>
          </a:p>
        </p:txBody>
      </p:sp>
      <p:pic>
        <p:nvPicPr>
          <p:cNvPr id="10" name="图片 9">
            <a:extLst>
              <a:ext uri="{FF2B5EF4-FFF2-40B4-BE49-F238E27FC236}">
                <a16:creationId xmlns:a16="http://schemas.microsoft.com/office/drawing/2014/main" id="{742FA4E9-F737-4B42-BF8A-ACD6F85032E8}"/>
              </a:ext>
            </a:extLst>
          </p:cNvPr>
          <p:cNvPicPr>
            <a:picLocks noChangeAspect="1"/>
          </p:cNvPicPr>
          <p:nvPr/>
        </p:nvPicPr>
        <p:blipFill>
          <a:blip r:embed="rId3"/>
          <a:stretch>
            <a:fillRect/>
          </a:stretch>
        </p:blipFill>
        <p:spPr>
          <a:xfrm>
            <a:off x="3599353" y="1739595"/>
            <a:ext cx="7802219" cy="4693428"/>
          </a:xfrm>
          <a:prstGeom prst="rect">
            <a:avLst/>
          </a:prstGeom>
          <a:effectLst>
            <a:outerShdw blurRad="241300" dist="50800" dir="2700000" algn="tl" rotWithShape="0">
              <a:prstClr val="black">
                <a:alpha val="30000"/>
              </a:prstClr>
            </a:outerShdw>
          </a:effectLst>
        </p:spPr>
      </p:pic>
      <p:pic>
        <p:nvPicPr>
          <p:cNvPr id="11" name="图片 10">
            <a:extLst>
              <a:ext uri="{FF2B5EF4-FFF2-40B4-BE49-F238E27FC236}">
                <a16:creationId xmlns:a16="http://schemas.microsoft.com/office/drawing/2014/main" id="{6953E115-BA5E-1A41-B507-A7E3A0525081}"/>
              </a:ext>
            </a:extLst>
          </p:cNvPr>
          <p:cNvPicPr>
            <a:picLocks noChangeAspect="1"/>
          </p:cNvPicPr>
          <p:nvPr/>
        </p:nvPicPr>
        <p:blipFill rotWithShape="1">
          <a:blip r:embed="rId3"/>
          <a:srcRect t="83571" r="78514" b="10499"/>
          <a:stretch/>
        </p:blipFill>
        <p:spPr>
          <a:xfrm>
            <a:off x="3721935" y="5577421"/>
            <a:ext cx="2265657" cy="376119"/>
          </a:xfrm>
          <a:prstGeom prst="rect">
            <a:avLst/>
          </a:prstGeom>
          <a:effectLst/>
        </p:spPr>
      </p:pic>
      <p:sp>
        <p:nvSpPr>
          <p:cNvPr id="12" name="圆角矩形 11">
            <a:extLst>
              <a:ext uri="{FF2B5EF4-FFF2-40B4-BE49-F238E27FC236}">
                <a16:creationId xmlns:a16="http://schemas.microsoft.com/office/drawing/2014/main" id="{FCCEBFE5-9EFF-4341-8090-EB24EFFA9A1E}"/>
              </a:ext>
            </a:extLst>
          </p:cNvPr>
          <p:cNvSpPr/>
          <p:nvPr/>
        </p:nvSpPr>
        <p:spPr>
          <a:xfrm>
            <a:off x="1030569" y="5266481"/>
            <a:ext cx="2152891" cy="682906"/>
          </a:xfrm>
          <a:prstGeom prst="roundRect">
            <a:avLst/>
          </a:prstGeom>
          <a:ln w="28575"/>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4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搜索 </a:t>
            </a:r>
            <a:r>
              <a:rPr kumimoji="1" lang="en-US" altLang="zh-CN" sz="24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SCI</a:t>
            </a:r>
            <a:r>
              <a:rPr kumimoji="1" lang="zh-CN" altLang="en-US" sz="24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 索引</a:t>
            </a:r>
          </a:p>
        </p:txBody>
      </p:sp>
    </p:spTree>
    <p:extLst>
      <p:ext uri="{BB962C8B-B14F-4D97-AF65-F5344CB8AC3E}">
        <p14:creationId xmlns:p14="http://schemas.microsoft.com/office/powerpoint/2010/main" val="896139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500" fill="hold"/>
                                        <p:tgtEl>
                                          <p:spTgt spid="11"/>
                                        </p:tgtEl>
                                      </p:cBhvr>
                                      <p:by x="200000" y="200000"/>
                                    </p:animScale>
                                  </p:childTnLst>
                                </p:cTn>
                              </p:par>
                              <p:par>
                                <p:cTn id="7" presetID="0" presetClass="path" presetSubtype="0" accel="50000" decel="50000" fill="hold" nodeType="withEffect">
                                  <p:stCondLst>
                                    <p:cond delay="0"/>
                                  </p:stCondLst>
                                  <p:childTnLst>
                                    <p:animMotion origin="layout" path="M 2.91667E-6 7.40741E-7 L 0.08893 -0.03542 " pathEditMode="relative" rAng="0" ptsTypes="AA">
                                      <p:cBhvr>
                                        <p:cTn id="8" dur="500" fill="hold"/>
                                        <p:tgtEl>
                                          <p:spTgt spid="11"/>
                                        </p:tgtEl>
                                        <p:attrNameLst>
                                          <p:attrName>ppt_x</p:attrName>
                                          <p:attrName>ppt_y</p:attrName>
                                        </p:attrNameLst>
                                      </p:cBhvr>
                                      <p:rCtr x="444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5EAE54-68E2-43D8-8460-7DA5420F9915}"/>
              </a:ext>
            </a:extLst>
          </p:cNvPr>
          <p:cNvSpPr>
            <a:spLocks noGrp="1"/>
          </p:cNvSpPr>
          <p:nvPr>
            <p:ph type="body" sz="quarter" idx="13"/>
          </p:nvPr>
        </p:nvSpPr>
        <p:spPr>
          <a:xfrm>
            <a:off x="509768" y="463101"/>
            <a:ext cx="6427060" cy="416822"/>
          </a:xfrm>
        </p:spPr>
        <p:txBody>
          <a:bodyPr vert="horz" lIns="0" tIns="0" rIns="0" bIns="0" rtlCol="0" anchor="b" anchorCtr="0">
            <a:noAutofit/>
          </a:bodyPr>
          <a:lstStyle/>
          <a:p>
            <a:r>
              <a:rPr lang="zh-CN" altLang="en-US" dirty="0">
                <a:latin typeface="PingFang SC Medium" panose="020B0400000000000000" pitchFamily="34" charset="-122"/>
                <a:ea typeface="PingFang SC Medium" panose="020B0400000000000000" pitchFamily="34" charset="-122"/>
              </a:rPr>
              <a:t>如何查找论文</a:t>
            </a:r>
            <a:endParaRPr lang="en-US" altLang="zh-CN" dirty="0">
              <a:latin typeface="PingFang SC Medium" panose="020B0400000000000000" pitchFamily="34" charset="-122"/>
              <a:ea typeface="PingFang SC Medium" panose="020B0400000000000000" pitchFamily="34" charset="-122"/>
            </a:endParaRPr>
          </a:p>
        </p:txBody>
      </p:sp>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27</a:t>
            </a:fld>
            <a:endParaRPr lang="en-US" dirty="0">
              <a:solidFill>
                <a:prstClr val="white">
                  <a:lumMod val="50000"/>
                </a:prstClr>
              </a:solidFill>
            </a:endParaRPr>
          </a:p>
        </p:txBody>
      </p:sp>
      <p:sp>
        <p:nvSpPr>
          <p:cNvPr id="7" name="文本框 6">
            <a:extLst>
              <a:ext uri="{FF2B5EF4-FFF2-40B4-BE49-F238E27FC236}">
                <a16:creationId xmlns:a16="http://schemas.microsoft.com/office/drawing/2014/main" id="{264080E1-27E9-B244-BF2D-711D8F08287D}"/>
              </a:ext>
            </a:extLst>
          </p:cNvPr>
          <p:cNvSpPr txBox="1"/>
          <p:nvPr/>
        </p:nvSpPr>
        <p:spPr>
          <a:xfrm>
            <a:off x="730049" y="2173392"/>
            <a:ext cx="2753931" cy="1893724"/>
          </a:xfrm>
          <a:prstGeom prst="rect">
            <a:avLst/>
          </a:prstGeom>
          <a:noFill/>
        </p:spPr>
        <p:txBody>
          <a:bodyPr wrap="square" rtlCol="0">
            <a:spAutoFit/>
          </a:bodyPr>
          <a:lstStyle/>
          <a:p>
            <a:pPr algn="just">
              <a:lnSpc>
                <a:spcPct val="150000"/>
              </a:lnSpc>
            </a:pPr>
            <a:r>
              <a:rPr kumimoji="1" lang="en-US" altLang="zh-CN" sz="2000" dirty="0">
                <a:latin typeface="Lato" panose="020F0502020204030203" pitchFamily="34" charset="0"/>
                <a:ea typeface="PingFang SC" panose="020B0400000000000000" pitchFamily="34" charset="-122"/>
              </a:rPr>
              <a:t>2</a:t>
            </a:r>
            <a:r>
              <a:rPr kumimoji="1" lang="zh-CN" altLang="en-US" sz="2000" dirty="0">
                <a:latin typeface="Lato" panose="020F0502020204030203" pitchFamily="34" charset="0"/>
                <a:ea typeface="PingFang SC" panose="020B0400000000000000" pitchFamily="34" charset="-122"/>
              </a:rPr>
              <a:t>、</a:t>
            </a:r>
            <a:r>
              <a:rPr kumimoji="1" lang="en-US" altLang="zh-CN" sz="2000" b="1" dirty="0">
                <a:latin typeface="Lato" panose="020F0502020204030203" pitchFamily="34" charset="0"/>
                <a:ea typeface="PingFang SC" panose="020B0400000000000000" pitchFamily="34" charset="-122"/>
              </a:rPr>
              <a:t>Google</a:t>
            </a:r>
            <a:r>
              <a:rPr kumimoji="1" lang="zh-CN" altLang="en-US" sz="2000" b="1" dirty="0">
                <a:latin typeface="Lato" panose="020F0502020204030203" pitchFamily="34" charset="0"/>
                <a:ea typeface="PingFang SC" panose="020B0400000000000000" pitchFamily="34" charset="-122"/>
              </a:rPr>
              <a:t> </a:t>
            </a:r>
            <a:r>
              <a:rPr kumimoji="1" lang="en-US" altLang="zh-CN" sz="2000" b="1" dirty="0">
                <a:latin typeface="Lato" panose="020F0502020204030203" pitchFamily="34" charset="0"/>
                <a:ea typeface="PingFang SC" panose="020B0400000000000000" pitchFamily="34" charset="-122"/>
              </a:rPr>
              <a:t>Scholar</a:t>
            </a:r>
          </a:p>
          <a:p>
            <a:pPr indent="457200" algn="just">
              <a:lnSpc>
                <a:spcPct val="150000"/>
              </a:lnSpc>
            </a:pPr>
            <a:r>
              <a:rPr kumimoji="1" lang="zh-CN" altLang="en-US" sz="2000" dirty="0">
                <a:latin typeface="Lato" panose="020F0502020204030203" pitchFamily="34" charset="0"/>
                <a:ea typeface="PingFang SC" panose="020B0400000000000000" pitchFamily="34" charset="-122"/>
              </a:rPr>
              <a:t>搜索资源最最最多，几乎是全网文献，包括中英文文献。</a:t>
            </a:r>
            <a:endParaRPr kumimoji="1" lang="en-US" altLang="zh-CN" sz="2000" dirty="0">
              <a:latin typeface="Lato" panose="020F0502020204030203" pitchFamily="34" charset="0"/>
              <a:ea typeface="PingFang SC" panose="020B0400000000000000" pitchFamily="34" charset="-122"/>
            </a:endParaRPr>
          </a:p>
        </p:txBody>
      </p:sp>
      <p:sp>
        <p:nvSpPr>
          <p:cNvPr id="8" name="文本框 7">
            <a:extLst>
              <a:ext uri="{FF2B5EF4-FFF2-40B4-BE49-F238E27FC236}">
                <a16:creationId xmlns:a16="http://schemas.microsoft.com/office/drawing/2014/main" id="{A33BE305-EA1D-7440-90C5-A2A11B444C93}"/>
              </a:ext>
            </a:extLst>
          </p:cNvPr>
          <p:cNvSpPr txBox="1"/>
          <p:nvPr/>
        </p:nvSpPr>
        <p:spPr>
          <a:xfrm>
            <a:off x="695325" y="1091426"/>
            <a:ext cx="10801350" cy="508729"/>
          </a:xfrm>
          <a:prstGeom prst="rect">
            <a:avLst/>
          </a:prstGeom>
          <a:noFill/>
          <a:ln w="12700" cap="rnd"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lnSpc>
                <a:spcPct val="150000"/>
              </a:lnSpc>
            </a:pPr>
            <a:r>
              <a:rPr kumimoji="1" lang="zh-CN" altLang="en-US" sz="2000" dirty="0">
                <a:ln w="0"/>
                <a:solidFill>
                  <a:schemeClr val="tx1"/>
                </a:solidFill>
                <a:effectLst>
                  <a:outerShdw blurRad="38100" dist="19050" dir="2700000" algn="tl" rotWithShape="0">
                    <a:schemeClr val="dk1">
                      <a:alpha val="40000"/>
                    </a:schemeClr>
                  </a:outerShdw>
                </a:effectLst>
                <a:latin typeface="Lato" panose="020F0502020204030203" pitchFamily="34" charset="0"/>
                <a:ea typeface="PingFang SC" panose="020B0400000000000000" pitchFamily="34" charset="-122"/>
              </a:rPr>
              <a:t>搜索需要使用</a:t>
            </a:r>
            <a:r>
              <a:rPr kumimoji="1" lang="zh-CN" altLang="en-US" sz="2000" b="1"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科学上网</a:t>
            </a:r>
            <a:r>
              <a:rPr kumimoji="1" lang="zh-CN" altLang="en-US" sz="2000" dirty="0">
                <a:ln w="0"/>
                <a:solidFill>
                  <a:schemeClr val="tx1"/>
                </a:solidFill>
                <a:effectLst>
                  <a:outerShdw blurRad="38100" dist="19050" dir="2700000" algn="tl" rotWithShape="0">
                    <a:schemeClr val="dk1">
                      <a:alpha val="40000"/>
                    </a:schemeClr>
                  </a:outerShdw>
                </a:effectLst>
                <a:latin typeface="Lato" panose="020F0502020204030203" pitchFamily="34" charset="0"/>
                <a:ea typeface="PingFang SC" panose="020B0400000000000000" pitchFamily="34" charset="-122"/>
              </a:rPr>
              <a:t>，不同条目对应不同数据库，看具体情况获取论文</a:t>
            </a:r>
          </a:p>
        </p:txBody>
      </p:sp>
      <p:sp>
        <p:nvSpPr>
          <p:cNvPr id="12" name="圆角矩形 11">
            <a:extLst>
              <a:ext uri="{FF2B5EF4-FFF2-40B4-BE49-F238E27FC236}">
                <a16:creationId xmlns:a16="http://schemas.microsoft.com/office/drawing/2014/main" id="{FCCEBFE5-9EFF-4341-8090-EB24EFFA9A1E}"/>
              </a:ext>
            </a:extLst>
          </p:cNvPr>
          <p:cNvSpPr/>
          <p:nvPr/>
        </p:nvSpPr>
        <p:spPr>
          <a:xfrm>
            <a:off x="1030569" y="4606724"/>
            <a:ext cx="2152891" cy="682906"/>
          </a:xfrm>
          <a:prstGeom prst="roundRect">
            <a:avLst/>
          </a:prstGeom>
          <a:ln w="28575"/>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4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搜索最广</a:t>
            </a:r>
          </a:p>
        </p:txBody>
      </p:sp>
      <p:pic>
        <p:nvPicPr>
          <p:cNvPr id="14" name="图片 13">
            <a:extLst>
              <a:ext uri="{FF2B5EF4-FFF2-40B4-BE49-F238E27FC236}">
                <a16:creationId xmlns:a16="http://schemas.microsoft.com/office/drawing/2014/main" id="{B0649331-8589-3D42-9643-0E52EAC643CA}"/>
              </a:ext>
            </a:extLst>
          </p:cNvPr>
          <p:cNvPicPr>
            <a:picLocks noChangeAspect="1"/>
          </p:cNvPicPr>
          <p:nvPr/>
        </p:nvPicPr>
        <p:blipFill>
          <a:blip r:embed="rId3"/>
          <a:stretch>
            <a:fillRect/>
          </a:stretch>
        </p:blipFill>
        <p:spPr>
          <a:xfrm>
            <a:off x="4035287" y="1957250"/>
            <a:ext cx="6690139" cy="4022716"/>
          </a:xfrm>
          <a:prstGeom prst="rect">
            <a:avLst/>
          </a:prstGeom>
        </p:spPr>
      </p:pic>
      <p:pic>
        <p:nvPicPr>
          <p:cNvPr id="13" name="图片 12">
            <a:extLst>
              <a:ext uri="{FF2B5EF4-FFF2-40B4-BE49-F238E27FC236}">
                <a16:creationId xmlns:a16="http://schemas.microsoft.com/office/drawing/2014/main" id="{568A4FF7-BFAD-9240-A7F0-C949BE69625C}"/>
              </a:ext>
            </a:extLst>
          </p:cNvPr>
          <p:cNvPicPr>
            <a:picLocks noChangeAspect="1"/>
          </p:cNvPicPr>
          <p:nvPr/>
        </p:nvPicPr>
        <p:blipFill>
          <a:blip r:embed="rId4"/>
          <a:stretch>
            <a:fillRect/>
          </a:stretch>
        </p:blipFill>
        <p:spPr>
          <a:xfrm>
            <a:off x="3559175" y="2071386"/>
            <a:ext cx="7850355" cy="3692807"/>
          </a:xfrm>
          <a:prstGeom prst="rect">
            <a:avLst/>
          </a:prstGeom>
        </p:spPr>
      </p:pic>
      <p:sp>
        <p:nvSpPr>
          <p:cNvPr id="15" name="文本框 14">
            <a:extLst>
              <a:ext uri="{FF2B5EF4-FFF2-40B4-BE49-F238E27FC236}">
                <a16:creationId xmlns:a16="http://schemas.microsoft.com/office/drawing/2014/main" id="{D819DB09-24C9-C541-B921-761759693D2C}"/>
              </a:ext>
            </a:extLst>
          </p:cNvPr>
          <p:cNvSpPr txBox="1"/>
          <p:nvPr/>
        </p:nvSpPr>
        <p:spPr>
          <a:xfrm>
            <a:off x="5979820" y="5972535"/>
            <a:ext cx="2801073" cy="461665"/>
          </a:xfrm>
          <a:prstGeom prst="rect">
            <a:avLst/>
          </a:prstGeom>
          <a:noFill/>
        </p:spPr>
        <p:txBody>
          <a:bodyPr wrap="square" rtlCol="0">
            <a:spAutoFit/>
          </a:bodyPr>
          <a:lstStyle/>
          <a:p>
            <a:pPr algn="ctr"/>
            <a:r>
              <a:rPr kumimoji="1" lang="en" altLang="zh-CN" sz="2400" dirty="0" err="1">
                <a:latin typeface="Lato" panose="020F0502020204030203" pitchFamily="34" charset="0"/>
              </a:rPr>
              <a:t>ac.scmor.com</a:t>
            </a:r>
            <a:endParaRPr kumimoji="1" lang="zh-CN" altLang="en-US" sz="2400" dirty="0">
              <a:latin typeface="Lato" panose="020F0502020204030203" pitchFamily="34" charset="0"/>
            </a:endParaRPr>
          </a:p>
        </p:txBody>
      </p:sp>
    </p:spTree>
    <p:extLst>
      <p:ext uri="{BB962C8B-B14F-4D97-AF65-F5344CB8AC3E}">
        <p14:creationId xmlns:p14="http://schemas.microsoft.com/office/powerpoint/2010/main" val="5628733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accel="50000" decel="5000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xit" presetSubtype="4" accel="50000" decel="50000" fill="hold" nodeType="withEffect">
                                  <p:stCondLst>
                                    <p:cond delay="0"/>
                                  </p:stCondLst>
                                  <p:childTnLst>
                                    <p:anim calcmode="lin" valueType="num">
                                      <p:cBhvr additive="base">
                                        <p:cTn id="10" dur="500"/>
                                        <p:tgtEl>
                                          <p:spTgt spid="13"/>
                                        </p:tgtEl>
                                        <p:attrNameLst>
                                          <p:attrName>ppt_x</p:attrName>
                                        </p:attrNameLst>
                                      </p:cBhvr>
                                      <p:tavLst>
                                        <p:tav tm="0">
                                          <p:val>
                                            <p:strVal val="ppt_x"/>
                                          </p:val>
                                        </p:tav>
                                        <p:tav tm="100000">
                                          <p:val>
                                            <p:strVal val="ppt_x"/>
                                          </p:val>
                                        </p:tav>
                                      </p:tavLst>
                                    </p:anim>
                                    <p:anim calcmode="lin" valueType="num">
                                      <p:cBhvr additive="base">
                                        <p:cTn id="11" dur="500"/>
                                        <p:tgtEl>
                                          <p:spTgt spid="13"/>
                                        </p:tgtEl>
                                        <p:attrNameLst>
                                          <p:attrName>ppt_y</p:attrName>
                                        </p:attrNameLst>
                                      </p:cBhvr>
                                      <p:tavLst>
                                        <p:tav tm="0">
                                          <p:val>
                                            <p:strVal val="ppt_y"/>
                                          </p:val>
                                        </p:tav>
                                        <p:tav tm="100000">
                                          <p:val>
                                            <p:strVal val="1+ppt_h/2"/>
                                          </p:val>
                                        </p:tav>
                                      </p:tavLst>
                                    </p:anim>
                                    <p:set>
                                      <p:cBhvr>
                                        <p:cTn id="12" dur="1" fill="hold">
                                          <p:stCondLst>
                                            <p:cond delay="499"/>
                                          </p:stCondLst>
                                        </p:cTn>
                                        <p:tgtEl>
                                          <p:spTgt spid="13"/>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5EAE54-68E2-43D8-8460-7DA5420F9915}"/>
              </a:ext>
            </a:extLst>
          </p:cNvPr>
          <p:cNvSpPr>
            <a:spLocks noGrp="1"/>
          </p:cNvSpPr>
          <p:nvPr>
            <p:ph type="body" sz="quarter" idx="13"/>
          </p:nvPr>
        </p:nvSpPr>
        <p:spPr>
          <a:xfrm>
            <a:off x="509768" y="463101"/>
            <a:ext cx="6427060" cy="416822"/>
          </a:xfrm>
        </p:spPr>
        <p:txBody>
          <a:bodyPr vert="horz" lIns="0" tIns="0" rIns="0" bIns="0" rtlCol="0" anchor="b" anchorCtr="0">
            <a:noAutofit/>
          </a:bodyPr>
          <a:lstStyle/>
          <a:p>
            <a:r>
              <a:rPr lang="zh-CN" altLang="en-US" dirty="0">
                <a:latin typeface="PingFang SC Medium" panose="020B0400000000000000" pitchFamily="34" charset="-122"/>
                <a:ea typeface="PingFang SC Medium" panose="020B0400000000000000" pitchFamily="34" charset="-122"/>
              </a:rPr>
              <a:t>如何查找论文</a:t>
            </a:r>
            <a:endParaRPr lang="en-US" altLang="zh-CN" dirty="0">
              <a:latin typeface="PingFang SC Medium" panose="020B0400000000000000" pitchFamily="34" charset="-122"/>
              <a:ea typeface="PingFang SC Medium" panose="020B0400000000000000" pitchFamily="34" charset="-122"/>
            </a:endParaRPr>
          </a:p>
        </p:txBody>
      </p:sp>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28</a:t>
            </a:fld>
            <a:endParaRPr lang="en-US" dirty="0">
              <a:solidFill>
                <a:prstClr val="white">
                  <a:lumMod val="50000"/>
                </a:prstClr>
              </a:solidFill>
            </a:endParaRPr>
          </a:p>
        </p:txBody>
      </p:sp>
      <p:sp>
        <p:nvSpPr>
          <p:cNvPr id="7" name="文本框 6">
            <a:extLst>
              <a:ext uri="{FF2B5EF4-FFF2-40B4-BE49-F238E27FC236}">
                <a16:creationId xmlns:a16="http://schemas.microsoft.com/office/drawing/2014/main" id="{264080E1-27E9-B244-BF2D-711D8F08287D}"/>
              </a:ext>
            </a:extLst>
          </p:cNvPr>
          <p:cNvSpPr txBox="1"/>
          <p:nvPr/>
        </p:nvSpPr>
        <p:spPr>
          <a:xfrm>
            <a:off x="695326" y="1756701"/>
            <a:ext cx="2776924" cy="3740383"/>
          </a:xfrm>
          <a:prstGeom prst="rect">
            <a:avLst/>
          </a:prstGeom>
          <a:noFill/>
        </p:spPr>
        <p:txBody>
          <a:bodyPr wrap="square" rtlCol="0">
            <a:spAutoFit/>
          </a:bodyPr>
          <a:lstStyle/>
          <a:p>
            <a:pPr algn="just">
              <a:lnSpc>
                <a:spcPct val="150000"/>
              </a:lnSpc>
            </a:pPr>
            <a:r>
              <a:rPr kumimoji="1" lang="en-US" altLang="zh-CN" sz="2000" dirty="0">
                <a:latin typeface="Lato" panose="020F0502020204030203" pitchFamily="34" charset="0"/>
                <a:ea typeface="PingFang SC" panose="020B0400000000000000" pitchFamily="34" charset="-122"/>
              </a:rPr>
              <a:t>3</a:t>
            </a:r>
            <a:r>
              <a:rPr kumimoji="1" lang="zh-CN" altLang="en-US" sz="2000" dirty="0">
                <a:latin typeface="Lato" panose="020F0502020204030203" pitchFamily="34" charset="0"/>
                <a:ea typeface="PingFang SC" panose="020B0400000000000000" pitchFamily="34" charset="-122"/>
              </a:rPr>
              <a:t>、</a:t>
            </a:r>
            <a:r>
              <a:rPr kumimoji="1" lang="en-US" altLang="zh-CN" sz="2000" b="1" dirty="0">
                <a:latin typeface="Lato" panose="020F0502020204030203" pitchFamily="34" charset="0"/>
                <a:ea typeface="PingFang SC" panose="020B0400000000000000" pitchFamily="34" charset="-122"/>
              </a:rPr>
              <a:t>IEEE Xplore</a:t>
            </a:r>
          </a:p>
          <a:p>
            <a:pPr indent="457200" algn="just">
              <a:lnSpc>
                <a:spcPct val="150000"/>
              </a:lnSpc>
            </a:pPr>
            <a:r>
              <a:rPr lang="zh-CN" altLang="en-US" sz="2000" dirty="0">
                <a:latin typeface="Lato" panose="020F0502020204030203" pitchFamily="34" charset="0"/>
                <a:ea typeface="PingFang SC" panose="020B0400000000000000" pitchFamily="34" charset="-122"/>
              </a:rPr>
              <a:t>是一个学术文献数据库，主要提供计算机科学、电机工程学和电子学等相关领域文献的索引、摘要以及全文下载服务，收录了超过</a:t>
            </a:r>
            <a:r>
              <a:rPr lang="en-US" altLang="zh-CN" sz="2000" dirty="0">
                <a:latin typeface="Lato" panose="020F0502020204030203" pitchFamily="34" charset="0"/>
                <a:ea typeface="PingFang SC" panose="020B0400000000000000" pitchFamily="34" charset="-122"/>
              </a:rPr>
              <a:t>2</a:t>
            </a:r>
            <a:r>
              <a:rPr lang="zh-CN" altLang="en-US" sz="2000" dirty="0">
                <a:latin typeface="Lato" panose="020F0502020204030203" pitchFamily="34" charset="0"/>
                <a:ea typeface="PingFang SC" panose="020B0400000000000000" pitchFamily="34" charset="-122"/>
              </a:rPr>
              <a:t>百万份文献。</a:t>
            </a:r>
            <a:endParaRPr kumimoji="1" lang="zh-CN" altLang="en-US" sz="2400" b="1" dirty="0">
              <a:latin typeface="Lato" panose="020F0502020204030203" pitchFamily="34" charset="0"/>
              <a:ea typeface="PingFang SC" panose="020B0400000000000000" pitchFamily="34" charset="-122"/>
            </a:endParaRPr>
          </a:p>
        </p:txBody>
      </p:sp>
      <p:sp>
        <p:nvSpPr>
          <p:cNvPr id="8" name="文本框 7">
            <a:extLst>
              <a:ext uri="{FF2B5EF4-FFF2-40B4-BE49-F238E27FC236}">
                <a16:creationId xmlns:a16="http://schemas.microsoft.com/office/drawing/2014/main" id="{A33BE305-EA1D-7440-90C5-A2A11B444C93}"/>
              </a:ext>
            </a:extLst>
          </p:cNvPr>
          <p:cNvSpPr txBox="1"/>
          <p:nvPr/>
        </p:nvSpPr>
        <p:spPr>
          <a:xfrm>
            <a:off x="695325" y="1091426"/>
            <a:ext cx="10801350" cy="508729"/>
          </a:xfrm>
          <a:prstGeom prst="rect">
            <a:avLst/>
          </a:prstGeom>
          <a:noFill/>
          <a:ln w="12700" cap="rnd"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150000"/>
              </a:lnSpc>
            </a:pPr>
            <a:r>
              <a:rPr kumimoji="1" lang="zh-CN" altLang="en-US" sz="2000" dirty="0">
                <a:ln w="0"/>
                <a:solidFill>
                  <a:schemeClr val="tx1"/>
                </a:solidFill>
                <a:effectLst>
                  <a:outerShdw blurRad="38100" dist="19050" dir="2700000" algn="tl" rotWithShape="0">
                    <a:schemeClr val="dk1">
                      <a:alpha val="40000"/>
                    </a:schemeClr>
                  </a:outerShdw>
                </a:effectLst>
                <a:latin typeface="Lato" panose="020F0502020204030203" pitchFamily="34" charset="0"/>
                <a:ea typeface="PingFang SC" panose="020B0400000000000000" pitchFamily="34" charset="-122"/>
              </a:rPr>
              <a:t>在校园网环境下，包括</a:t>
            </a:r>
            <a:r>
              <a:rPr kumimoji="1" lang="zh-CN" altLang="en-US"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校园 </a:t>
            </a:r>
            <a:r>
              <a:rPr kumimoji="1" lang="en-US" altLang="zh-CN" sz="2000" dirty="0" err="1">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WiFi</a:t>
            </a:r>
            <a:r>
              <a:rPr kumimoji="1" lang="zh-CN" altLang="en-US"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 </a:t>
            </a:r>
            <a:r>
              <a:rPr kumimoji="1" lang="en-US" altLang="zh-CN"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(SUEP)</a:t>
            </a:r>
            <a:r>
              <a:rPr kumimoji="1" lang="zh-CN" altLang="en-US"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、实验室有线网、实验室 </a:t>
            </a:r>
            <a:r>
              <a:rPr kumimoji="1" lang="en-US" altLang="zh-CN" sz="2000" dirty="0" err="1">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WiFi</a:t>
            </a:r>
            <a:r>
              <a:rPr kumimoji="1" lang="zh-CN" altLang="en-US"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 </a:t>
            </a:r>
            <a:r>
              <a:rPr kumimoji="1" lang="en-US" altLang="zh-CN"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(IEEE</a:t>
            </a:r>
            <a:r>
              <a:rPr kumimoji="1" lang="zh-CN" altLang="en-US"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 </a:t>
            </a:r>
            <a:r>
              <a:rPr kumimoji="1" lang="en-US" altLang="zh-CN"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Office)</a:t>
            </a:r>
            <a:r>
              <a:rPr kumimoji="1" lang="zh-CN" altLang="en-US"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、校园</a:t>
            </a:r>
            <a:r>
              <a:rPr kumimoji="1" lang="en-US" altLang="zh-CN"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VPN</a:t>
            </a:r>
            <a:endParaRPr kumimoji="1" lang="zh-CN" altLang="en-US" sz="2000" dirty="0">
              <a:ln w="0"/>
              <a:solidFill>
                <a:schemeClr val="tx1"/>
              </a:solidFill>
              <a:effectLst>
                <a:outerShdw blurRad="38100" dist="19050" dir="2700000" algn="tl" rotWithShape="0">
                  <a:schemeClr val="dk1">
                    <a:alpha val="40000"/>
                  </a:schemeClr>
                </a:outerShdw>
              </a:effectLst>
              <a:latin typeface="Lato" panose="020F0502020204030203" pitchFamily="34" charset="0"/>
              <a:ea typeface="PingFang SC" panose="020B0400000000000000" pitchFamily="34" charset="-122"/>
            </a:endParaRPr>
          </a:p>
        </p:txBody>
      </p:sp>
      <p:pic>
        <p:nvPicPr>
          <p:cNvPr id="10" name="图片 9">
            <a:extLst>
              <a:ext uri="{FF2B5EF4-FFF2-40B4-BE49-F238E27FC236}">
                <a16:creationId xmlns:a16="http://schemas.microsoft.com/office/drawing/2014/main" id="{742FA4E9-F737-4B42-BF8A-ACD6F85032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44236" y="1785895"/>
            <a:ext cx="7796702" cy="4693428"/>
          </a:xfrm>
          <a:prstGeom prst="rect">
            <a:avLst/>
          </a:prstGeom>
          <a:effectLst>
            <a:outerShdw blurRad="241300" dist="50800" dir="2700000" algn="tl" rotWithShape="0">
              <a:prstClr val="black">
                <a:alpha val="30000"/>
              </a:prstClr>
            </a:outerShdw>
          </a:effectLst>
        </p:spPr>
      </p:pic>
      <p:pic>
        <p:nvPicPr>
          <p:cNvPr id="9" name="图片 8">
            <a:extLst>
              <a:ext uri="{FF2B5EF4-FFF2-40B4-BE49-F238E27FC236}">
                <a16:creationId xmlns:a16="http://schemas.microsoft.com/office/drawing/2014/main" id="{C495267F-36C2-FA45-A454-811ACE76FA29}"/>
              </a:ext>
            </a:extLst>
          </p:cNvPr>
          <p:cNvPicPr>
            <a:picLocks noChangeAspect="1"/>
          </p:cNvPicPr>
          <p:nvPr/>
        </p:nvPicPr>
        <p:blipFill rotWithShape="1">
          <a:blip r:embed="rId3">
            <a:extLst>
              <a:ext uri="{28A0092B-C50C-407E-A947-70E740481C1C}">
                <a14:useLocalDpi xmlns:a14="http://schemas.microsoft.com/office/drawing/2010/main" val="0"/>
              </a:ext>
            </a:extLst>
          </a:blip>
          <a:srcRect l="38098" t="3339" r="44396" b="86138"/>
          <a:stretch/>
        </p:blipFill>
        <p:spPr>
          <a:xfrm>
            <a:off x="6528121" y="1944547"/>
            <a:ext cx="1364929" cy="493854"/>
          </a:xfrm>
          <a:prstGeom prst="rect">
            <a:avLst/>
          </a:prstGeom>
          <a:effectLst/>
        </p:spPr>
      </p:pic>
      <p:sp>
        <p:nvSpPr>
          <p:cNvPr id="11" name="圆角矩形 10">
            <a:extLst>
              <a:ext uri="{FF2B5EF4-FFF2-40B4-BE49-F238E27FC236}">
                <a16:creationId xmlns:a16="http://schemas.microsoft.com/office/drawing/2014/main" id="{5A3C0F19-809C-9C44-A37A-13F2AA3B7B35}"/>
              </a:ext>
            </a:extLst>
          </p:cNvPr>
          <p:cNvSpPr/>
          <p:nvPr/>
        </p:nvSpPr>
        <p:spPr>
          <a:xfrm>
            <a:off x="1005855" y="5582908"/>
            <a:ext cx="2152891" cy="682906"/>
          </a:xfrm>
          <a:prstGeom prst="roundRect">
            <a:avLst/>
          </a:prstGeom>
          <a:ln w="28575"/>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24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质量高</a:t>
            </a:r>
          </a:p>
        </p:txBody>
      </p:sp>
    </p:spTree>
    <p:extLst>
      <p:ext uri="{BB962C8B-B14F-4D97-AF65-F5344CB8AC3E}">
        <p14:creationId xmlns:p14="http://schemas.microsoft.com/office/powerpoint/2010/main" val="3574644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75E-6 -4.44444E-6 L 0.05416 0.03311 " pathEditMode="relative" rAng="0" ptsTypes="AA">
                                      <p:cBhvr>
                                        <p:cTn id="6" dur="500" fill="hold"/>
                                        <p:tgtEl>
                                          <p:spTgt spid="9"/>
                                        </p:tgtEl>
                                        <p:attrNameLst>
                                          <p:attrName>ppt_x</p:attrName>
                                          <p:attrName>ppt_y</p:attrName>
                                        </p:attrNameLst>
                                      </p:cBhvr>
                                      <p:rCtr x="2708" y="1644"/>
                                    </p:animMotion>
                                  </p:childTnLst>
                                </p:cTn>
                              </p:par>
                              <p:par>
                                <p:cTn id="7" presetID="6" presetClass="emph" presetSubtype="0" accel="50000" decel="50000" fill="hold" nodeType="withEffect">
                                  <p:stCondLst>
                                    <p:cond delay="0"/>
                                  </p:stCondLst>
                                  <p:childTnLst>
                                    <p:animScale>
                                      <p:cBhvr>
                                        <p:cTn id="8" dur="500" fill="hold"/>
                                        <p:tgtEl>
                                          <p:spTgt spid="9"/>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5EAE54-68E2-43D8-8460-7DA5420F9915}"/>
              </a:ext>
            </a:extLst>
          </p:cNvPr>
          <p:cNvSpPr>
            <a:spLocks noGrp="1"/>
          </p:cNvSpPr>
          <p:nvPr>
            <p:ph type="body" sz="quarter" idx="13"/>
          </p:nvPr>
        </p:nvSpPr>
        <p:spPr>
          <a:xfrm>
            <a:off x="509768" y="463101"/>
            <a:ext cx="6427060" cy="416822"/>
          </a:xfrm>
        </p:spPr>
        <p:txBody>
          <a:bodyPr vert="horz" lIns="0" tIns="0" rIns="0" bIns="0" rtlCol="0" anchor="b" anchorCtr="0">
            <a:noAutofit/>
          </a:bodyPr>
          <a:lstStyle/>
          <a:p>
            <a:r>
              <a:rPr lang="zh-CN" altLang="en-US" dirty="0">
                <a:latin typeface="PingFang SC Medium" panose="020B0400000000000000" pitchFamily="34" charset="-122"/>
                <a:ea typeface="PingFang SC Medium" panose="020B0400000000000000" pitchFamily="34" charset="-122"/>
              </a:rPr>
              <a:t>如何查找论文</a:t>
            </a:r>
            <a:endParaRPr lang="en-US" altLang="zh-CN" dirty="0">
              <a:latin typeface="PingFang SC Medium" panose="020B0400000000000000" pitchFamily="34" charset="-122"/>
              <a:ea typeface="PingFang SC Medium" panose="020B0400000000000000" pitchFamily="34" charset="-122"/>
            </a:endParaRPr>
          </a:p>
        </p:txBody>
      </p:sp>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29</a:t>
            </a:fld>
            <a:endParaRPr lang="en-US" dirty="0">
              <a:solidFill>
                <a:prstClr val="white">
                  <a:lumMod val="50000"/>
                </a:prstClr>
              </a:solidFill>
            </a:endParaRPr>
          </a:p>
        </p:txBody>
      </p:sp>
      <p:sp>
        <p:nvSpPr>
          <p:cNvPr id="7" name="文本框 6">
            <a:extLst>
              <a:ext uri="{FF2B5EF4-FFF2-40B4-BE49-F238E27FC236}">
                <a16:creationId xmlns:a16="http://schemas.microsoft.com/office/drawing/2014/main" id="{264080E1-27E9-B244-BF2D-711D8F08287D}"/>
              </a:ext>
            </a:extLst>
          </p:cNvPr>
          <p:cNvSpPr txBox="1"/>
          <p:nvPr/>
        </p:nvSpPr>
        <p:spPr>
          <a:xfrm>
            <a:off x="695325" y="1790540"/>
            <a:ext cx="2909266" cy="4499501"/>
          </a:xfrm>
          <a:prstGeom prst="rect">
            <a:avLst/>
          </a:prstGeom>
          <a:noFill/>
        </p:spPr>
        <p:txBody>
          <a:bodyPr wrap="square" rtlCol="0" anchor="ctr">
            <a:spAutoFit/>
          </a:bodyPr>
          <a:lstStyle/>
          <a:p>
            <a:pPr algn="just"/>
            <a:r>
              <a:rPr kumimoji="1" lang="en-US" altLang="zh-CN" sz="2000" dirty="0">
                <a:latin typeface="Lato" panose="020F0502020204030203" pitchFamily="34" charset="0"/>
                <a:ea typeface="PingFang SC" panose="020B0400000000000000" pitchFamily="34" charset="-122"/>
              </a:rPr>
              <a:t>4</a:t>
            </a:r>
            <a:r>
              <a:rPr kumimoji="1" lang="zh-CN" altLang="en-US" sz="2000" dirty="0">
                <a:latin typeface="Lato" panose="020F0502020204030203" pitchFamily="34" charset="0"/>
                <a:ea typeface="PingFang SC" panose="020B0400000000000000" pitchFamily="34" charset="-122"/>
              </a:rPr>
              <a:t>、</a:t>
            </a:r>
            <a:r>
              <a:rPr kumimoji="1" lang="en-US" altLang="zh-CN" sz="2000" b="1" dirty="0">
                <a:latin typeface="Lato" panose="020F0502020204030203" pitchFamily="34" charset="0"/>
                <a:ea typeface="PingFang SC" panose="020B0400000000000000" pitchFamily="34" charset="-122"/>
              </a:rPr>
              <a:t>SCI-HUB</a:t>
            </a:r>
          </a:p>
          <a:p>
            <a:pPr indent="457200" algn="just">
              <a:lnSpc>
                <a:spcPct val="150000"/>
              </a:lnSpc>
            </a:pPr>
            <a:r>
              <a:rPr lang="zh-CN" altLang="en-US" sz="2000" dirty="0"/>
              <a:t>是目前已知第一个提供大量自动且免费的付费学术论文的网站，使用者不需要事前订阅或付款，就能够使用原本存放在付费数据库的论文文章，并提供搜寻原先出版社网站内的文件档案服务。</a:t>
            </a:r>
            <a:endParaRPr kumimoji="1" lang="zh-CN" altLang="en-US" sz="2400" b="1" dirty="0">
              <a:latin typeface="Lato" panose="020F0502020204030203" pitchFamily="34" charset="0"/>
              <a:ea typeface="PingFang SC" panose="020B0400000000000000" pitchFamily="34" charset="-122"/>
            </a:endParaRPr>
          </a:p>
        </p:txBody>
      </p:sp>
      <p:sp>
        <p:nvSpPr>
          <p:cNvPr id="8" name="文本框 7">
            <a:extLst>
              <a:ext uri="{FF2B5EF4-FFF2-40B4-BE49-F238E27FC236}">
                <a16:creationId xmlns:a16="http://schemas.microsoft.com/office/drawing/2014/main" id="{A33BE305-EA1D-7440-90C5-A2A11B444C93}"/>
              </a:ext>
            </a:extLst>
          </p:cNvPr>
          <p:cNvSpPr txBox="1"/>
          <p:nvPr/>
        </p:nvSpPr>
        <p:spPr>
          <a:xfrm>
            <a:off x="695325" y="1091426"/>
            <a:ext cx="10801350" cy="508729"/>
          </a:xfrm>
          <a:prstGeom prst="rect">
            <a:avLst/>
          </a:prstGeom>
          <a:noFill/>
          <a:ln w="12700" cap="rnd"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lnSpc>
                <a:spcPct val="150000"/>
              </a:lnSpc>
            </a:pPr>
            <a:r>
              <a:rPr kumimoji="1" lang="en-US" altLang="zh-CN" sz="2000" b="1"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Everywhere</a:t>
            </a:r>
            <a:r>
              <a:rPr kumimoji="1" lang="zh-CN" altLang="en-US" sz="2000" b="1"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 </a:t>
            </a:r>
            <a:r>
              <a:rPr kumimoji="1" lang="en-US" altLang="zh-CN" sz="2000" b="1"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a:t>
            </a:r>
            <a:r>
              <a:rPr kumimoji="1" lang="zh-CN" altLang="en-US" sz="2000" b="1"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       </a:t>
            </a:r>
            <a:r>
              <a:rPr kumimoji="1" lang="en-US" altLang="zh-CN" sz="2000" b="1"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Free</a:t>
            </a:r>
            <a:r>
              <a:rPr kumimoji="1" lang="zh-CN" altLang="en-US" sz="2000" b="1"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 </a:t>
            </a:r>
            <a:r>
              <a:rPr kumimoji="1" lang="en-US" altLang="zh-CN" sz="2000" b="1"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a:t>
            </a:r>
            <a:endParaRPr kumimoji="1" lang="zh-CN" altLang="en-US" sz="2000" b="1"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endParaRPr>
          </a:p>
        </p:txBody>
      </p:sp>
      <p:pic>
        <p:nvPicPr>
          <p:cNvPr id="10" name="图片 9">
            <a:extLst>
              <a:ext uri="{FF2B5EF4-FFF2-40B4-BE49-F238E27FC236}">
                <a16:creationId xmlns:a16="http://schemas.microsoft.com/office/drawing/2014/main" id="{742FA4E9-F737-4B42-BF8A-ACD6F85032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76870" y="2169028"/>
            <a:ext cx="7719805" cy="3424476"/>
          </a:xfrm>
          <a:prstGeom prst="rect">
            <a:avLst/>
          </a:prstGeom>
          <a:effectLst>
            <a:outerShdw blurRad="241300" dist="50800" dir="2700000" algn="tl" rotWithShape="0">
              <a:prstClr val="black">
                <a:alpha val="30000"/>
              </a:prstClr>
            </a:outerShdw>
          </a:effectLst>
        </p:spPr>
      </p:pic>
      <p:sp>
        <p:nvSpPr>
          <p:cNvPr id="4" name="矩形 3">
            <a:extLst>
              <a:ext uri="{FF2B5EF4-FFF2-40B4-BE49-F238E27FC236}">
                <a16:creationId xmlns:a16="http://schemas.microsoft.com/office/drawing/2014/main" id="{982F2B25-A67C-3B48-80C6-EDC3C300A409}"/>
              </a:ext>
            </a:extLst>
          </p:cNvPr>
          <p:cNvSpPr/>
          <p:nvPr/>
        </p:nvSpPr>
        <p:spPr>
          <a:xfrm>
            <a:off x="6018380" y="5717471"/>
            <a:ext cx="3236784" cy="400110"/>
          </a:xfrm>
          <a:prstGeom prst="rect">
            <a:avLst/>
          </a:prstGeom>
        </p:spPr>
        <p:txBody>
          <a:bodyPr wrap="none">
            <a:spAutoFit/>
          </a:bodyPr>
          <a:lstStyle/>
          <a:p>
            <a:pPr algn="ctr"/>
            <a:r>
              <a:rPr lang="en" altLang="zh-CN" sz="2000" dirty="0">
                <a:latin typeface="Lato" panose="020F0502020204030203" pitchFamily="34" charset="0"/>
                <a:ea typeface="PingFang SC" panose="020B0400000000000000" pitchFamily="34" charset="-122"/>
                <a:hlinkClick r:id="rId4"/>
              </a:rPr>
              <a:t>sci-hub.tw</a:t>
            </a:r>
            <a:r>
              <a:rPr lang="zh-CN" altLang="en-US" sz="2000" dirty="0">
                <a:latin typeface="Lato" panose="020F0502020204030203" pitchFamily="34" charset="0"/>
                <a:ea typeface="PingFang SC" panose="020B0400000000000000" pitchFamily="34" charset="-122"/>
              </a:rPr>
              <a:t>，</a:t>
            </a:r>
            <a:r>
              <a:rPr lang="en-US" altLang="zh-CN" sz="2000" dirty="0">
                <a:latin typeface="Lato" panose="020F0502020204030203" pitchFamily="34" charset="0"/>
                <a:ea typeface="PingFang SC" panose="020B0400000000000000" pitchFamily="34" charset="-122"/>
                <a:hlinkClick r:id="rId5"/>
              </a:rPr>
              <a:t>sci-hub </a:t>
            </a:r>
            <a:r>
              <a:rPr lang="zh-CN" altLang="en-US" sz="2000" dirty="0">
                <a:latin typeface="Lato" panose="020F0502020204030203" pitchFamily="34" charset="0"/>
                <a:ea typeface="PingFang SC" panose="020B0400000000000000" pitchFamily="34" charset="-122"/>
                <a:hlinkClick r:id="rId5"/>
              </a:rPr>
              <a:t>桌面版</a:t>
            </a:r>
            <a:endParaRPr lang="zh-CN" altLang="en-US" sz="2000" dirty="0">
              <a:latin typeface="Lato" panose="020F0502020204030203" pitchFamily="34" charset="0"/>
              <a:ea typeface="PingFang SC" panose="020B0400000000000000" pitchFamily="34" charset="-122"/>
            </a:endParaRPr>
          </a:p>
        </p:txBody>
      </p:sp>
    </p:spTree>
    <p:extLst>
      <p:ext uri="{BB962C8B-B14F-4D97-AF65-F5344CB8AC3E}">
        <p14:creationId xmlns:p14="http://schemas.microsoft.com/office/powerpoint/2010/main" val="17098499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5EAE54-68E2-43D8-8460-7DA5420F9915}"/>
              </a:ext>
            </a:extLst>
          </p:cNvPr>
          <p:cNvSpPr>
            <a:spLocks noGrp="1"/>
          </p:cNvSpPr>
          <p:nvPr>
            <p:ph type="body" sz="quarter" idx="13"/>
          </p:nvPr>
        </p:nvSpPr>
        <p:spPr/>
        <p:txBody>
          <a:bodyPr/>
          <a:lstStyle/>
          <a:p>
            <a:r>
              <a:rPr lang="zh-CN" altLang="en-US" dirty="0">
                <a:latin typeface="PingFang SC Medium" panose="020B0400000000000000" pitchFamily="34" charset="-122"/>
                <a:ea typeface="PingFang SC Medium" panose="020B0400000000000000" pitchFamily="34" charset="-122"/>
              </a:rPr>
              <a:t>云计算中的负载预测</a:t>
            </a:r>
          </a:p>
        </p:txBody>
      </p:sp>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3</a:t>
            </a:fld>
            <a:endParaRPr lang="en-US" dirty="0">
              <a:solidFill>
                <a:prstClr val="white">
                  <a:lumMod val="50000"/>
                </a:prstClr>
              </a:solidFill>
            </a:endParaRPr>
          </a:p>
        </p:txBody>
      </p:sp>
      <p:sp>
        <p:nvSpPr>
          <p:cNvPr id="5" name="文本框 4">
            <a:extLst>
              <a:ext uri="{FF2B5EF4-FFF2-40B4-BE49-F238E27FC236}">
                <a16:creationId xmlns:a16="http://schemas.microsoft.com/office/drawing/2014/main" id="{10FD4F77-C42C-482A-88D6-FCCBD2E03197}"/>
              </a:ext>
            </a:extLst>
          </p:cNvPr>
          <p:cNvSpPr txBox="1"/>
          <p:nvPr/>
        </p:nvSpPr>
        <p:spPr>
          <a:xfrm>
            <a:off x="864225" y="1432085"/>
            <a:ext cx="5841375" cy="4407489"/>
          </a:xfrm>
          <a:prstGeom prst="rect">
            <a:avLst/>
          </a:prstGeom>
          <a:noFill/>
        </p:spPr>
        <p:txBody>
          <a:bodyPr wrap="square" rtlCol="0" anchor="ctr">
            <a:spAutoFit/>
          </a:bodyPr>
          <a:lstStyle/>
          <a:p>
            <a:pPr indent="457200" algn="just">
              <a:lnSpc>
                <a:spcPct val="150000"/>
              </a:lnSpc>
            </a:pPr>
            <a:r>
              <a:rPr lang="zh-CN" altLang="en-US" sz="2100" dirty="0">
                <a:latin typeface="Lato" panose="020F0502020204030203" pitchFamily="34" charset="0"/>
                <a:ea typeface="PingFang SC" panose="020B0400000000000000" pitchFamily="34" charset="-122"/>
              </a:rPr>
              <a:t>“云”实质上就是一个网络，狭义上讲，云计算就是一种提供资源的网络，使用者可以随时获取“云”上的资源，按需求量使用，并且可以看成是无限扩展的，只要按使用量付费就可以。</a:t>
            </a:r>
            <a:endParaRPr lang="en-US" altLang="zh-CN" sz="2100" dirty="0">
              <a:latin typeface="Lato" panose="020F0502020204030203" pitchFamily="34" charset="0"/>
              <a:ea typeface="PingFang SC" panose="020B0400000000000000" pitchFamily="34" charset="-122"/>
            </a:endParaRPr>
          </a:p>
          <a:p>
            <a:pPr indent="457200" algn="just">
              <a:lnSpc>
                <a:spcPct val="150000"/>
              </a:lnSpc>
            </a:pPr>
            <a:r>
              <a:rPr lang="zh-CN" altLang="en-US" sz="2100" dirty="0">
                <a:latin typeface="Lato" panose="020F0502020204030203" pitchFamily="34" charset="0"/>
                <a:ea typeface="PingFang SC" panose="020B0400000000000000" pitchFamily="34" charset="-122"/>
              </a:rPr>
              <a:t>从广义上说，云计算是与信息技术、互联网相关的一种服务，</a:t>
            </a:r>
            <a:r>
              <a:rPr lang="zh-CN" altLang="en-US" sz="21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这种计算资源共享池叫做“云”</a:t>
            </a:r>
            <a:r>
              <a:rPr lang="zh-CN" altLang="en-US" sz="2100" dirty="0">
                <a:latin typeface="Lato" panose="020F0502020204030203" pitchFamily="34" charset="0"/>
                <a:ea typeface="PingFang SC" panose="020B0400000000000000" pitchFamily="34" charset="-122"/>
              </a:rPr>
              <a:t>，云计算把许多计算资源集合起来，通过软件实现自动化管理，就能让资源被快速提供。也就是说，计算能力作为一种商品，可以在互联网上流通。</a:t>
            </a:r>
          </a:p>
        </p:txBody>
      </p:sp>
      <p:pic>
        <p:nvPicPr>
          <p:cNvPr id="7" name="图片 6">
            <a:extLst>
              <a:ext uri="{FF2B5EF4-FFF2-40B4-BE49-F238E27FC236}">
                <a16:creationId xmlns:a16="http://schemas.microsoft.com/office/drawing/2014/main" id="{075FB8BD-000A-F84C-888C-CB3F81840D97}"/>
              </a:ext>
            </a:extLst>
          </p:cNvPr>
          <p:cNvPicPr>
            <a:picLocks noChangeAspect="1"/>
          </p:cNvPicPr>
          <p:nvPr/>
        </p:nvPicPr>
        <p:blipFill>
          <a:blip r:embed="rId3"/>
          <a:stretch>
            <a:fillRect/>
          </a:stretch>
        </p:blipFill>
        <p:spPr>
          <a:xfrm>
            <a:off x="6964563" y="1606257"/>
            <a:ext cx="4225951" cy="3250732"/>
          </a:xfrm>
          <a:prstGeom prst="rect">
            <a:avLst/>
          </a:prstGeom>
        </p:spPr>
      </p:pic>
      <p:grpSp>
        <p:nvGrpSpPr>
          <p:cNvPr id="11" name="组合 10">
            <a:extLst>
              <a:ext uri="{FF2B5EF4-FFF2-40B4-BE49-F238E27FC236}">
                <a16:creationId xmlns:a16="http://schemas.microsoft.com/office/drawing/2014/main" id="{C3084359-E71B-2F4E-AD67-7E01ED1255AB}"/>
              </a:ext>
            </a:extLst>
          </p:cNvPr>
          <p:cNvGrpSpPr/>
          <p:nvPr/>
        </p:nvGrpSpPr>
        <p:grpSpPr>
          <a:xfrm>
            <a:off x="6852856" y="5171050"/>
            <a:ext cx="4434227" cy="828927"/>
            <a:chOff x="6868469" y="5171050"/>
            <a:chExt cx="4434227" cy="828927"/>
          </a:xfrm>
        </p:grpSpPr>
        <p:pic>
          <p:nvPicPr>
            <p:cNvPr id="8" name="图片 7">
              <a:extLst>
                <a:ext uri="{FF2B5EF4-FFF2-40B4-BE49-F238E27FC236}">
                  <a16:creationId xmlns:a16="http://schemas.microsoft.com/office/drawing/2014/main" id="{354C470B-9EE5-6E41-987D-5523868B625D}"/>
                </a:ext>
              </a:extLst>
            </p:cNvPr>
            <p:cNvPicPr>
              <a:picLocks noChangeAspect="1"/>
            </p:cNvPicPr>
            <p:nvPr/>
          </p:nvPicPr>
          <p:blipFill>
            <a:blip r:embed="rId4"/>
            <a:stretch>
              <a:fillRect/>
            </a:stretch>
          </p:blipFill>
          <p:spPr>
            <a:xfrm>
              <a:off x="6868469" y="5171050"/>
              <a:ext cx="1465275" cy="828927"/>
            </a:xfrm>
            <a:prstGeom prst="rect">
              <a:avLst/>
            </a:prstGeom>
          </p:spPr>
        </p:pic>
        <p:pic>
          <p:nvPicPr>
            <p:cNvPr id="9" name="图片 8">
              <a:extLst>
                <a:ext uri="{FF2B5EF4-FFF2-40B4-BE49-F238E27FC236}">
                  <a16:creationId xmlns:a16="http://schemas.microsoft.com/office/drawing/2014/main" id="{46CC04FA-AB06-054C-8F81-1D171A74B8AD}"/>
                </a:ext>
              </a:extLst>
            </p:cNvPr>
            <p:cNvPicPr>
              <a:picLocks noChangeAspect="1"/>
            </p:cNvPicPr>
            <p:nvPr/>
          </p:nvPicPr>
          <p:blipFill>
            <a:blip r:embed="rId5"/>
            <a:stretch>
              <a:fillRect/>
            </a:stretch>
          </p:blipFill>
          <p:spPr>
            <a:xfrm>
              <a:off x="8583698" y="5282283"/>
              <a:ext cx="1013583" cy="606461"/>
            </a:xfrm>
            <a:prstGeom prst="rect">
              <a:avLst/>
            </a:prstGeom>
          </p:spPr>
        </p:pic>
        <p:pic>
          <p:nvPicPr>
            <p:cNvPr id="10" name="图片 9">
              <a:extLst>
                <a:ext uri="{FF2B5EF4-FFF2-40B4-BE49-F238E27FC236}">
                  <a16:creationId xmlns:a16="http://schemas.microsoft.com/office/drawing/2014/main" id="{3FEF7624-AB2A-7346-AA22-DCB029A146F2}"/>
                </a:ext>
              </a:extLst>
            </p:cNvPr>
            <p:cNvPicPr>
              <a:picLocks noChangeAspect="1"/>
            </p:cNvPicPr>
            <p:nvPr/>
          </p:nvPicPr>
          <p:blipFill rotWithShape="1">
            <a:blip r:embed="rId6"/>
            <a:srcRect t="21457" b="19871"/>
            <a:stretch/>
          </p:blipFill>
          <p:spPr>
            <a:xfrm>
              <a:off x="9927680" y="5182138"/>
              <a:ext cx="1375016" cy="806750"/>
            </a:xfrm>
            <a:prstGeom prst="rect">
              <a:avLst/>
            </a:prstGeom>
          </p:spPr>
        </p:pic>
      </p:grpSp>
    </p:spTree>
    <p:extLst>
      <p:ext uri="{BB962C8B-B14F-4D97-AF65-F5344CB8AC3E}">
        <p14:creationId xmlns:p14="http://schemas.microsoft.com/office/powerpoint/2010/main" val="2571753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5EAE54-68E2-43D8-8460-7DA5420F9915}"/>
              </a:ext>
            </a:extLst>
          </p:cNvPr>
          <p:cNvSpPr>
            <a:spLocks noGrp="1"/>
          </p:cNvSpPr>
          <p:nvPr>
            <p:ph type="body" sz="quarter" idx="13"/>
          </p:nvPr>
        </p:nvSpPr>
        <p:spPr>
          <a:xfrm>
            <a:off x="509768" y="463101"/>
            <a:ext cx="6427060" cy="416822"/>
          </a:xfrm>
        </p:spPr>
        <p:txBody>
          <a:bodyPr vert="horz" lIns="0" tIns="0" rIns="0" bIns="0" rtlCol="0" anchor="b" anchorCtr="0">
            <a:noAutofit/>
          </a:bodyPr>
          <a:lstStyle/>
          <a:p>
            <a:r>
              <a:rPr lang="zh-CN" altLang="en-US" dirty="0">
                <a:latin typeface="PingFang SC Medium" panose="020B0400000000000000" pitchFamily="34" charset="-122"/>
                <a:ea typeface="PingFang SC Medium" panose="020B0400000000000000" pitchFamily="34" charset="-122"/>
              </a:rPr>
              <a:t>如何查找论文</a:t>
            </a:r>
            <a:endParaRPr lang="en-US" altLang="zh-CN" dirty="0">
              <a:latin typeface="PingFang SC Medium" panose="020B0400000000000000" pitchFamily="34" charset="-122"/>
              <a:ea typeface="PingFang SC Medium" panose="020B0400000000000000" pitchFamily="34" charset="-122"/>
            </a:endParaRPr>
          </a:p>
        </p:txBody>
      </p:sp>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30</a:t>
            </a:fld>
            <a:endParaRPr lang="en-US" dirty="0">
              <a:solidFill>
                <a:prstClr val="white">
                  <a:lumMod val="50000"/>
                </a:prstClr>
              </a:solidFill>
            </a:endParaRPr>
          </a:p>
        </p:txBody>
      </p:sp>
      <p:pic>
        <p:nvPicPr>
          <p:cNvPr id="5" name="图片 4">
            <a:extLst>
              <a:ext uri="{FF2B5EF4-FFF2-40B4-BE49-F238E27FC236}">
                <a16:creationId xmlns:a16="http://schemas.microsoft.com/office/drawing/2014/main" id="{A9203857-7FDB-1343-9246-482209B7D64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98698" y="4808495"/>
            <a:ext cx="3697358" cy="1440735"/>
          </a:xfrm>
          <a:prstGeom prst="rect">
            <a:avLst/>
          </a:prstGeom>
        </p:spPr>
      </p:pic>
      <p:pic>
        <p:nvPicPr>
          <p:cNvPr id="6" name="图片 5">
            <a:extLst>
              <a:ext uri="{FF2B5EF4-FFF2-40B4-BE49-F238E27FC236}">
                <a16:creationId xmlns:a16="http://schemas.microsoft.com/office/drawing/2014/main" id="{9E1AF67B-CC0B-8D47-A474-8EAEFF36A9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83668" y="3041030"/>
            <a:ext cx="2632765" cy="1544555"/>
          </a:xfrm>
          <a:prstGeom prst="rect">
            <a:avLst/>
          </a:prstGeom>
        </p:spPr>
      </p:pic>
      <p:pic>
        <p:nvPicPr>
          <p:cNvPr id="9" name="图片 8">
            <a:extLst>
              <a:ext uri="{FF2B5EF4-FFF2-40B4-BE49-F238E27FC236}">
                <a16:creationId xmlns:a16="http://schemas.microsoft.com/office/drawing/2014/main" id="{94C1FB9A-7974-AE42-B5C3-99C9D696B50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29514" y="1557906"/>
            <a:ext cx="3864120" cy="932718"/>
          </a:xfrm>
          <a:prstGeom prst="rect">
            <a:avLst/>
          </a:prstGeom>
        </p:spPr>
      </p:pic>
      <p:pic>
        <p:nvPicPr>
          <p:cNvPr id="11" name="图片 10">
            <a:extLst>
              <a:ext uri="{FF2B5EF4-FFF2-40B4-BE49-F238E27FC236}">
                <a16:creationId xmlns:a16="http://schemas.microsoft.com/office/drawing/2014/main" id="{38042E8A-0E7E-D14D-9138-F4A0EC24785E}"/>
              </a:ext>
            </a:extLst>
          </p:cNvPr>
          <p:cNvPicPr>
            <a:picLocks noChangeAspect="1"/>
          </p:cNvPicPr>
          <p:nvPr/>
        </p:nvPicPr>
        <p:blipFill>
          <a:blip r:embed="rId6"/>
          <a:stretch>
            <a:fillRect/>
          </a:stretch>
        </p:blipFill>
        <p:spPr>
          <a:xfrm>
            <a:off x="4711977" y="3100913"/>
            <a:ext cx="3199571" cy="1265765"/>
          </a:xfrm>
          <a:prstGeom prst="rect">
            <a:avLst/>
          </a:prstGeom>
        </p:spPr>
      </p:pic>
      <p:pic>
        <p:nvPicPr>
          <p:cNvPr id="12" name="图片 11">
            <a:extLst>
              <a:ext uri="{FF2B5EF4-FFF2-40B4-BE49-F238E27FC236}">
                <a16:creationId xmlns:a16="http://schemas.microsoft.com/office/drawing/2014/main" id="{349277A0-CB18-4345-8F84-38E2EE525981}"/>
              </a:ext>
            </a:extLst>
          </p:cNvPr>
          <p:cNvPicPr>
            <a:picLocks noChangeAspect="1"/>
          </p:cNvPicPr>
          <p:nvPr/>
        </p:nvPicPr>
        <p:blipFill rotWithShape="1">
          <a:blip r:embed="rId7"/>
          <a:srcRect r="16697" b="39560"/>
          <a:stretch/>
        </p:blipFill>
        <p:spPr>
          <a:xfrm>
            <a:off x="8037722" y="1632225"/>
            <a:ext cx="3345895" cy="571195"/>
          </a:xfrm>
          <a:prstGeom prst="rect">
            <a:avLst/>
          </a:prstGeom>
        </p:spPr>
      </p:pic>
      <p:pic>
        <p:nvPicPr>
          <p:cNvPr id="13" name="图片 12">
            <a:extLst>
              <a:ext uri="{FF2B5EF4-FFF2-40B4-BE49-F238E27FC236}">
                <a16:creationId xmlns:a16="http://schemas.microsoft.com/office/drawing/2014/main" id="{7CD134A1-8999-A046-9291-5F238F662682}"/>
              </a:ext>
            </a:extLst>
          </p:cNvPr>
          <p:cNvPicPr>
            <a:picLocks noChangeAspect="1"/>
          </p:cNvPicPr>
          <p:nvPr/>
        </p:nvPicPr>
        <p:blipFill>
          <a:blip r:embed="rId8"/>
          <a:stretch>
            <a:fillRect/>
          </a:stretch>
        </p:blipFill>
        <p:spPr>
          <a:xfrm>
            <a:off x="5421244" y="1143346"/>
            <a:ext cx="1668670" cy="1668670"/>
          </a:xfrm>
          <a:prstGeom prst="rect">
            <a:avLst/>
          </a:prstGeom>
        </p:spPr>
      </p:pic>
      <p:pic>
        <p:nvPicPr>
          <p:cNvPr id="15" name="图片 14">
            <a:extLst>
              <a:ext uri="{FF2B5EF4-FFF2-40B4-BE49-F238E27FC236}">
                <a16:creationId xmlns:a16="http://schemas.microsoft.com/office/drawing/2014/main" id="{6AD09377-A6B3-DD40-B71F-9D47D3A10BC4}"/>
              </a:ext>
            </a:extLst>
          </p:cNvPr>
          <p:cNvPicPr>
            <a:picLocks noChangeAspect="1"/>
          </p:cNvPicPr>
          <p:nvPr/>
        </p:nvPicPr>
        <p:blipFill>
          <a:blip r:embed="rId9"/>
          <a:stretch>
            <a:fillRect/>
          </a:stretch>
        </p:blipFill>
        <p:spPr>
          <a:xfrm>
            <a:off x="8885362" y="2737403"/>
            <a:ext cx="1674788" cy="1847850"/>
          </a:xfrm>
          <a:prstGeom prst="rect">
            <a:avLst/>
          </a:prstGeom>
        </p:spPr>
      </p:pic>
    </p:spTree>
    <p:extLst>
      <p:ext uri="{BB962C8B-B14F-4D97-AF65-F5344CB8AC3E}">
        <p14:creationId xmlns:p14="http://schemas.microsoft.com/office/powerpoint/2010/main" val="24264806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840162" y="-511830"/>
            <a:ext cx="8511676" cy="791552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Lato" panose="020F0502020204030203" pitchFamily="34" charset="0"/>
              <a:ea typeface="PingFang SC" panose="020B0400000000000000" pitchFamily="34" charset="-122"/>
              <a:cs typeface="+mn-ea"/>
              <a:sym typeface="+mn-lt"/>
            </a:endParaRPr>
          </a:p>
        </p:txBody>
      </p:sp>
      <p:sp>
        <p:nvSpPr>
          <p:cNvPr id="3" name="椭圆 2"/>
          <p:cNvSpPr/>
          <p:nvPr/>
        </p:nvSpPr>
        <p:spPr>
          <a:xfrm>
            <a:off x="1468959" y="-1160759"/>
            <a:ext cx="9254082" cy="9213378"/>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Lato" panose="020F0502020204030203" pitchFamily="34" charset="0"/>
              <a:ea typeface="PingFang SC" panose="020B0400000000000000" pitchFamily="34" charset="-122"/>
              <a:cs typeface="+mn-ea"/>
              <a:sym typeface="+mn-lt"/>
            </a:endParaRPr>
          </a:p>
        </p:txBody>
      </p:sp>
      <p:grpSp>
        <p:nvGrpSpPr>
          <p:cNvPr id="4" name="组合 3"/>
          <p:cNvGrpSpPr/>
          <p:nvPr/>
        </p:nvGrpSpPr>
        <p:grpSpPr>
          <a:xfrm>
            <a:off x="1964496" y="930360"/>
            <a:ext cx="8065769" cy="5446338"/>
            <a:chOff x="2063111" y="930360"/>
            <a:chExt cx="8065769" cy="5446338"/>
          </a:xfrm>
        </p:grpSpPr>
        <p:sp>
          <p:nvSpPr>
            <p:cNvPr id="5" name="椭圆 4"/>
            <p:cNvSpPr/>
            <p:nvPr/>
          </p:nvSpPr>
          <p:spPr>
            <a:xfrm>
              <a:off x="2063111" y="930360"/>
              <a:ext cx="340938" cy="340938"/>
            </a:xfrm>
            <a:prstGeom prst="ellipse">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Lato" panose="020F0502020204030203" pitchFamily="34" charset="0"/>
                <a:ea typeface="PingFang SC" panose="020B0400000000000000" pitchFamily="34" charset="-122"/>
                <a:cs typeface="+mn-ea"/>
                <a:sym typeface="+mn-lt"/>
              </a:endParaRPr>
            </a:p>
          </p:txBody>
        </p:sp>
        <p:sp>
          <p:nvSpPr>
            <p:cNvPr id="6" name="椭圆 5"/>
            <p:cNvSpPr/>
            <p:nvPr/>
          </p:nvSpPr>
          <p:spPr>
            <a:xfrm>
              <a:off x="9787942" y="6035760"/>
              <a:ext cx="340938" cy="340938"/>
            </a:xfrm>
            <a:prstGeom prst="ellipse">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Lato" panose="020F0502020204030203" pitchFamily="34" charset="0"/>
                <a:ea typeface="PingFang SC" panose="020B0400000000000000" pitchFamily="34" charset="-122"/>
                <a:cs typeface="+mn-ea"/>
                <a:sym typeface="+mn-lt"/>
              </a:endParaRPr>
            </a:p>
          </p:txBody>
        </p:sp>
      </p:grpSp>
      <p:sp>
        <p:nvSpPr>
          <p:cNvPr id="8" name="空心弧 2"/>
          <p:cNvSpPr/>
          <p:nvPr/>
        </p:nvSpPr>
        <p:spPr>
          <a:xfrm rot="7086271">
            <a:off x="6496050" y="2687637"/>
            <a:ext cx="1482725" cy="1482725"/>
          </a:xfrm>
          <a:custGeom>
            <a:avLst/>
            <a:gdLst/>
            <a:ahLst/>
            <a:cxnLst>
              <a:cxn ang="0">
                <a:pos x="719254" y="1482395"/>
              </a:cxn>
              <a:cxn ang="0">
                <a:pos x="18905" y="907716"/>
              </a:cxn>
              <a:cxn ang="0">
                <a:pos x="397400" y="84620"/>
              </a:cxn>
              <a:cxn ang="0">
                <a:pos x="1289534" y="242235"/>
              </a:cxn>
              <a:cxn ang="0">
                <a:pos x="1363085" y="1145194"/>
              </a:cxn>
              <a:cxn ang="0">
                <a:pos x="1349991" y="1136690"/>
              </a:cxn>
              <a:cxn ang="0">
                <a:pos x="1277989" y="252748"/>
              </a:cxn>
              <a:cxn ang="0">
                <a:pos x="404645" y="98453"/>
              </a:cxn>
              <a:cxn ang="0">
                <a:pos x="34121" y="904213"/>
              </a:cxn>
              <a:cxn ang="0">
                <a:pos x="719720" y="1466788"/>
              </a:cxn>
              <a:cxn ang="0">
                <a:pos x="719254" y="1482395"/>
              </a:cxn>
            </a:cxnLst>
            <a:rect l="0" t="0" r="0" b="0"/>
            <a:pathLst>
              <a:path w="1482725" h="1482725">
                <a:moveTo>
                  <a:pt x="719254" y="1482395"/>
                </a:moveTo>
                <a:cubicBezTo>
                  <a:pt x="382299" y="1472342"/>
                  <a:pt x="94548" y="1236225"/>
                  <a:pt x="18905" y="907716"/>
                </a:cubicBezTo>
                <a:cubicBezTo>
                  <a:pt x="-56738" y="579208"/>
                  <a:pt x="98774" y="241023"/>
                  <a:pt x="397400" y="84620"/>
                </a:cubicBezTo>
                <a:cubicBezTo>
                  <a:pt x="696026" y="-71783"/>
                  <a:pt x="1062576" y="-7024"/>
                  <a:pt x="1289534" y="242235"/>
                </a:cubicBezTo>
                <a:cubicBezTo>
                  <a:pt x="1516492" y="491494"/>
                  <a:pt x="1546711" y="862491"/>
                  <a:pt x="1363085" y="1145194"/>
                </a:cubicBezTo>
                <a:lnTo>
                  <a:pt x="1349991" y="1136690"/>
                </a:lnTo>
                <a:cubicBezTo>
                  <a:pt x="1529750" y="859941"/>
                  <a:pt x="1500167" y="496757"/>
                  <a:pt x="1277989" y="252748"/>
                </a:cubicBezTo>
                <a:cubicBezTo>
                  <a:pt x="1055811" y="8739"/>
                  <a:pt x="696982" y="-54656"/>
                  <a:pt x="404645" y="98453"/>
                </a:cubicBezTo>
                <a:cubicBezTo>
                  <a:pt x="112308" y="251562"/>
                  <a:pt x="-39929" y="582624"/>
                  <a:pt x="34121" y="904213"/>
                </a:cubicBezTo>
                <a:cubicBezTo>
                  <a:pt x="108171" y="1225803"/>
                  <a:pt x="389862" y="1456947"/>
                  <a:pt x="719720" y="1466788"/>
                </a:cubicBezTo>
                <a:cubicBezTo>
                  <a:pt x="719565" y="1471990"/>
                  <a:pt x="719409" y="1477193"/>
                  <a:pt x="719254" y="1482395"/>
                </a:cubicBezTo>
                <a:close/>
              </a:path>
            </a:pathLst>
          </a:custGeom>
          <a:solidFill>
            <a:schemeClr val="bg1"/>
          </a:solidFill>
          <a:ln w="3175" cap="flat" cmpd="sng">
            <a:solidFill>
              <a:schemeClr val="bg1"/>
            </a:solidFill>
            <a:prstDash val="solid"/>
            <a:round/>
            <a:headEnd type="none" w="med" len="med"/>
            <a:tailEnd type="none" w="med" len="me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Lato" panose="020F0502020204030203" pitchFamily="34" charset="0"/>
              <a:ea typeface="PingFang SC" panose="020B0400000000000000" pitchFamily="34" charset="-122"/>
              <a:cs typeface="+mn-ea"/>
              <a:sym typeface="+mn-lt"/>
            </a:endParaRPr>
          </a:p>
        </p:txBody>
      </p:sp>
      <p:sp>
        <p:nvSpPr>
          <p:cNvPr id="11" name="TextBox 1"/>
          <p:cNvSpPr txBox="1"/>
          <p:nvPr/>
        </p:nvSpPr>
        <p:spPr>
          <a:xfrm>
            <a:off x="4313301" y="2895025"/>
            <a:ext cx="3565400" cy="1107996"/>
          </a:xfrm>
          <a:prstGeom prst="rect">
            <a:avLst/>
          </a:prstGeom>
          <a:noFill/>
          <a:ln w="9525">
            <a:noFill/>
            <a:miter/>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1" hangingPunct="1"/>
            <a:r>
              <a:rPr lang="en-US" altLang="zh-CN" sz="6600" dirty="0">
                <a:solidFill>
                  <a:srgbClr val="F23B48"/>
                </a:solidFill>
                <a:latin typeface="Lato" panose="020F0502020204030203" pitchFamily="34" charset="0"/>
                <a:ea typeface="PingFang SC" panose="020B0400000000000000" pitchFamily="34" charset="-122"/>
                <a:cs typeface="+mn-ea"/>
                <a:sym typeface="+mn-lt"/>
              </a:rPr>
              <a:t>THANKS</a:t>
            </a:r>
          </a:p>
        </p:txBody>
      </p:sp>
    </p:spTree>
    <p:extLst>
      <p:ext uri="{BB962C8B-B14F-4D97-AF65-F5344CB8AC3E}">
        <p14:creationId xmlns:p14="http://schemas.microsoft.com/office/powerpoint/2010/main" val="39359659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5EAE54-68E2-43D8-8460-7DA5420F9915}"/>
              </a:ext>
            </a:extLst>
          </p:cNvPr>
          <p:cNvSpPr>
            <a:spLocks noGrp="1"/>
          </p:cNvSpPr>
          <p:nvPr>
            <p:ph type="body" sz="quarter" idx="13"/>
          </p:nvPr>
        </p:nvSpPr>
        <p:spPr/>
        <p:txBody>
          <a:bodyPr/>
          <a:lstStyle/>
          <a:p>
            <a:r>
              <a:rPr lang="zh-CN" altLang="en-US" dirty="0">
                <a:latin typeface="PingFang SC Medium" panose="020B0400000000000000" pitchFamily="34" charset="-122"/>
                <a:ea typeface="PingFang SC Medium" panose="020B0400000000000000" pitchFamily="34" charset="-122"/>
              </a:rPr>
              <a:t>云计算中的负载预测</a:t>
            </a:r>
          </a:p>
        </p:txBody>
      </p:sp>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4</a:t>
            </a:fld>
            <a:endParaRPr lang="en-US" dirty="0">
              <a:solidFill>
                <a:prstClr val="white">
                  <a:lumMod val="50000"/>
                </a:prstClr>
              </a:solidFill>
            </a:endParaRPr>
          </a:p>
        </p:txBody>
      </p:sp>
      <p:sp>
        <p:nvSpPr>
          <p:cNvPr id="5" name="文本框 4">
            <a:extLst>
              <a:ext uri="{FF2B5EF4-FFF2-40B4-BE49-F238E27FC236}">
                <a16:creationId xmlns:a16="http://schemas.microsoft.com/office/drawing/2014/main" id="{10FD4F77-C42C-482A-88D6-FCCBD2E03197}"/>
              </a:ext>
            </a:extLst>
          </p:cNvPr>
          <p:cNvSpPr txBox="1"/>
          <p:nvPr/>
        </p:nvSpPr>
        <p:spPr>
          <a:xfrm>
            <a:off x="695325" y="1271749"/>
            <a:ext cx="10801350" cy="3922741"/>
          </a:xfrm>
          <a:prstGeom prst="rect">
            <a:avLst/>
          </a:prstGeom>
          <a:noFill/>
        </p:spPr>
        <p:txBody>
          <a:bodyPr wrap="square" rtlCol="0" anchor="ctr">
            <a:spAutoFit/>
          </a:bodyPr>
          <a:lstStyle/>
          <a:p>
            <a:pPr algn="just">
              <a:lnSpc>
                <a:spcPct val="150000"/>
              </a:lnSpc>
            </a:pPr>
            <a:r>
              <a:rPr lang="zh-CN" altLang="en-US" sz="2100" dirty="0">
                <a:latin typeface="Lato" panose="020F0502020204030203" pitchFamily="34" charset="0"/>
                <a:ea typeface="PingFang SC" panose="020B0400000000000000" pitchFamily="34" charset="-122"/>
              </a:rPr>
              <a:t>云计算的重要特点：</a:t>
            </a:r>
            <a:endParaRPr lang="en-US" altLang="zh-CN" sz="2100" dirty="0">
              <a:latin typeface="Lato" panose="020F0502020204030203" pitchFamily="34" charset="0"/>
              <a:ea typeface="PingFang SC" panose="020B0400000000000000" pitchFamily="34" charset="-122"/>
            </a:endParaRPr>
          </a:p>
          <a:p>
            <a:pPr marL="342900" indent="-342900" algn="just">
              <a:lnSpc>
                <a:spcPct val="150000"/>
              </a:lnSpc>
              <a:buFont typeface="Arial" panose="020B0604020202020204" pitchFamily="34" charset="0"/>
              <a:buChar char="•"/>
            </a:pPr>
            <a:r>
              <a:rPr lang="zh-CN" altLang="en-US" sz="2100" b="1" dirty="0">
                <a:latin typeface="Lato" panose="020F0502020204030203" pitchFamily="34" charset="0"/>
                <a:ea typeface="PingFang SC" panose="020B0400000000000000" pitchFamily="34" charset="-122"/>
              </a:rPr>
              <a:t>高可靠性和可扩展性</a:t>
            </a:r>
            <a:endParaRPr lang="en-US" altLang="zh-CN" sz="2100" b="1" dirty="0">
              <a:latin typeface="Lato" panose="020F0502020204030203" pitchFamily="34" charset="0"/>
              <a:ea typeface="PingFang SC" panose="020B0400000000000000" pitchFamily="34" charset="-122"/>
            </a:endParaRPr>
          </a:p>
          <a:p>
            <a:pPr indent="457200" algn="just">
              <a:lnSpc>
                <a:spcPct val="150000"/>
              </a:lnSpc>
            </a:pPr>
            <a:r>
              <a:rPr lang="zh-CN" altLang="en-US" sz="2100" dirty="0">
                <a:latin typeface="Lato" panose="020F0502020204030203" pitchFamily="34" charset="0"/>
                <a:ea typeface="PingFang SC" panose="020B0400000000000000" pitchFamily="34" charset="-122"/>
              </a:rPr>
              <a:t>云计算供应商一般都会采用数据多副本容错、计算节点同构可互换等措施来保障服务的高可靠性。基于云服务的应用可以持续对外提供服务，云的规模也可以</a:t>
            </a:r>
            <a:r>
              <a:rPr lang="zh-CN" altLang="en-US" sz="2100" b="1"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动态伸缩</a:t>
            </a:r>
            <a:r>
              <a:rPr lang="zh-CN" altLang="en-US" sz="2100" dirty="0">
                <a:latin typeface="Lato" panose="020F0502020204030203" pitchFamily="34" charset="0"/>
                <a:ea typeface="PingFang SC" panose="020B0400000000000000" pitchFamily="34" charset="-122"/>
              </a:rPr>
              <a:t>，来满足应用和用户规模增长的需要。</a:t>
            </a:r>
            <a:endParaRPr lang="en-US" altLang="zh-CN" sz="2100" dirty="0">
              <a:latin typeface="Lato" panose="020F0502020204030203" pitchFamily="34" charset="0"/>
              <a:ea typeface="PingFang SC" panose="020B0400000000000000" pitchFamily="34" charset="-122"/>
            </a:endParaRPr>
          </a:p>
          <a:p>
            <a:pPr marL="342900" indent="-342900" algn="just">
              <a:lnSpc>
                <a:spcPct val="150000"/>
              </a:lnSpc>
              <a:buFont typeface="Arial" panose="020B0604020202020204" pitchFamily="34" charset="0"/>
              <a:buChar char="•"/>
            </a:pPr>
            <a:r>
              <a:rPr lang="zh-CN" altLang="en-US" sz="2100" b="1" dirty="0">
                <a:latin typeface="Lato" panose="020F0502020204030203" pitchFamily="34" charset="0"/>
                <a:ea typeface="PingFang SC" panose="020B0400000000000000" pitchFamily="34" charset="-122"/>
              </a:rPr>
              <a:t>按需服务</a:t>
            </a:r>
            <a:endParaRPr lang="en-US" altLang="zh-CN" sz="2100" b="1" dirty="0">
              <a:latin typeface="Lato" panose="020F0502020204030203" pitchFamily="34" charset="0"/>
              <a:ea typeface="PingFang SC" panose="020B0400000000000000" pitchFamily="34" charset="-122"/>
            </a:endParaRPr>
          </a:p>
          <a:p>
            <a:pPr indent="457200" algn="just">
              <a:lnSpc>
                <a:spcPct val="150000"/>
              </a:lnSpc>
            </a:pPr>
            <a:r>
              <a:rPr lang="zh-CN" altLang="en-US" sz="2100" dirty="0">
                <a:latin typeface="Lato" panose="020F0502020204030203" pitchFamily="34" charset="0"/>
                <a:ea typeface="PingFang SC" panose="020B0400000000000000" pitchFamily="34" charset="-122"/>
              </a:rPr>
              <a:t>用户可以根据自己的需要来购买服务，甚至可以按使用量来进行精确计费。这能大大节省成本，而资源的整体利用率也将得到明显的改善。</a:t>
            </a:r>
          </a:p>
        </p:txBody>
      </p:sp>
      <p:sp>
        <p:nvSpPr>
          <p:cNvPr id="4" name="矩形 3">
            <a:extLst>
              <a:ext uri="{FF2B5EF4-FFF2-40B4-BE49-F238E27FC236}">
                <a16:creationId xmlns:a16="http://schemas.microsoft.com/office/drawing/2014/main" id="{15BFD9A4-CD32-934F-AC11-7EFCFE38A1CE}"/>
              </a:ext>
            </a:extLst>
          </p:cNvPr>
          <p:cNvSpPr/>
          <p:nvPr/>
        </p:nvSpPr>
        <p:spPr>
          <a:xfrm>
            <a:off x="2895600" y="5390311"/>
            <a:ext cx="6400800" cy="653143"/>
          </a:xfrm>
          <a:prstGeom prst="rect">
            <a:avLst/>
          </a:prstGeom>
          <a:noFill/>
          <a:ln w="19050" cap="flat" cmpd="sng" algn="ctr">
            <a:solidFill>
              <a:schemeClr val="accent1"/>
            </a:solidFill>
            <a:prstDash val="solid"/>
            <a:round/>
            <a:headEnd type="none" w="med" len="med"/>
            <a:tailEnd type="none" w="med" len="med"/>
          </a:ln>
          <a:effectLst>
            <a:outerShdw blurRad="508000" dist="38100" dir="2700000" algn="tl" rotWithShape="0">
              <a:prstClr val="black">
                <a:alpha val="32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r>
              <a:rPr kumimoji="1" lang="zh-CN" altLang="en-US" sz="2400" b="1" dirty="0"/>
              <a:t>弹性（</a:t>
            </a:r>
            <a:r>
              <a:rPr kumimoji="1" lang="en-US" altLang="zh-CN" sz="2400" b="1" dirty="0"/>
              <a:t>Elasticity</a:t>
            </a:r>
            <a:r>
              <a:rPr kumimoji="1" lang="zh-CN" altLang="en-US" sz="2400" b="1" dirty="0"/>
              <a:t>）、自缩放（</a:t>
            </a:r>
            <a:r>
              <a:rPr kumimoji="1" lang="en-US" altLang="zh-CN" sz="2400" b="1" dirty="0"/>
              <a:t>Self-scaling</a:t>
            </a:r>
            <a:r>
              <a:rPr kumimoji="1" lang="zh-CN" altLang="en-US" sz="2400" b="1" dirty="0"/>
              <a:t>）</a:t>
            </a:r>
          </a:p>
        </p:txBody>
      </p:sp>
    </p:spTree>
    <p:extLst>
      <p:ext uri="{BB962C8B-B14F-4D97-AF65-F5344CB8AC3E}">
        <p14:creationId xmlns:p14="http://schemas.microsoft.com/office/powerpoint/2010/main" val="576423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5EAE54-68E2-43D8-8460-7DA5420F9915}"/>
              </a:ext>
            </a:extLst>
          </p:cNvPr>
          <p:cNvSpPr>
            <a:spLocks noGrp="1"/>
          </p:cNvSpPr>
          <p:nvPr>
            <p:ph type="body" sz="quarter" idx="13"/>
          </p:nvPr>
        </p:nvSpPr>
        <p:spPr/>
        <p:txBody>
          <a:bodyPr/>
          <a:lstStyle/>
          <a:p>
            <a:r>
              <a:rPr lang="zh-CN" altLang="en-US" dirty="0">
                <a:latin typeface="PingFang SC Medium" panose="020B0400000000000000" pitchFamily="34" charset="-122"/>
                <a:ea typeface="PingFang SC Medium" panose="020B0400000000000000" pitchFamily="34" charset="-122"/>
              </a:rPr>
              <a:t>云计算中的负载预测</a:t>
            </a:r>
          </a:p>
        </p:txBody>
      </p:sp>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5</a:t>
            </a:fld>
            <a:endParaRPr lang="en-US" dirty="0">
              <a:solidFill>
                <a:prstClr val="white">
                  <a:lumMod val="50000"/>
                </a:prstClr>
              </a:solidFill>
            </a:endParaRPr>
          </a:p>
        </p:txBody>
      </p:sp>
      <p:sp>
        <p:nvSpPr>
          <p:cNvPr id="6" name="矩形 5">
            <a:extLst>
              <a:ext uri="{FF2B5EF4-FFF2-40B4-BE49-F238E27FC236}">
                <a16:creationId xmlns:a16="http://schemas.microsoft.com/office/drawing/2014/main" id="{49DAAEB3-8F27-E94B-AD4A-8D14F663E547}"/>
              </a:ext>
            </a:extLst>
          </p:cNvPr>
          <p:cNvSpPr/>
          <p:nvPr/>
        </p:nvSpPr>
        <p:spPr>
          <a:xfrm>
            <a:off x="695326" y="1491049"/>
            <a:ext cx="10801349" cy="4317464"/>
          </a:xfrm>
          <a:prstGeom prst="rect">
            <a:avLst/>
          </a:prstGeom>
        </p:spPr>
        <p:txBody>
          <a:bodyPr wrap="square">
            <a:spAutoFit/>
          </a:bodyPr>
          <a:lstStyle/>
          <a:p>
            <a:pPr indent="457200">
              <a:lnSpc>
                <a:spcPct val="200000"/>
              </a:lnSpc>
            </a:pPr>
            <a:r>
              <a:rPr lang="zh-CN" altLang="en-US" sz="2000" dirty="0">
                <a:latin typeface="Lato" panose="020F0502020204030203" pitchFamily="34" charset="0"/>
                <a:ea typeface="PingFang SC" panose="020B0400000000000000" pitchFamily="34" charset="-122"/>
              </a:rPr>
              <a:t>弹性可以基于系统的处理能力，随时间调整可用资源到不同工作负载，不会导致这些资源的低效使用。</a:t>
            </a:r>
            <a:endParaRPr lang="en-US" altLang="zh-CN" sz="2000" dirty="0">
              <a:latin typeface="Lato" panose="020F0502020204030203" pitchFamily="34" charset="0"/>
              <a:ea typeface="PingFang SC" panose="020B0400000000000000" pitchFamily="34" charset="-122"/>
            </a:endParaRPr>
          </a:p>
          <a:p>
            <a:pPr indent="457200">
              <a:lnSpc>
                <a:spcPct val="200000"/>
              </a:lnSpc>
            </a:pPr>
            <a:r>
              <a:rPr lang="zh-CN" altLang="en-US" sz="2000" dirty="0">
                <a:latin typeface="Lato" panose="020F0502020204030203" pitchFamily="34" charset="0"/>
                <a:ea typeface="PingFang SC" panose="020B0400000000000000" pitchFamily="34" charset="-122"/>
              </a:rPr>
              <a:t>以不适当的方式提供的服务可能对服务产生两种后果：</a:t>
            </a:r>
            <a:endParaRPr lang="en-US" altLang="zh-CN" sz="2000" dirty="0">
              <a:latin typeface="Lato" panose="020F0502020204030203" pitchFamily="34" charset="0"/>
              <a:ea typeface="PingFang SC" panose="020B0400000000000000" pitchFamily="34" charset="-122"/>
            </a:endParaRPr>
          </a:p>
          <a:p>
            <a:pPr indent="457200" algn="ctr">
              <a:lnSpc>
                <a:spcPct val="200000"/>
              </a:lnSpc>
            </a:pPr>
            <a:r>
              <a:rPr lang="zh-CN" altLang="en-US"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供应不足</a:t>
            </a:r>
            <a:r>
              <a:rPr lang="en-US" altLang="zh-CN"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(under-provisioning)</a:t>
            </a:r>
            <a:r>
              <a:rPr lang="zh-CN" altLang="en-US"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、过度供应</a:t>
            </a:r>
            <a:r>
              <a:rPr lang="en-US" altLang="zh-CN"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(over-provisioning)</a:t>
            </a:r>
            <a:endParaRPr lang="en-US" altLang="zh-CN" sz="2000" dirty="0">
              <a:latin typeface="Lato" panose="020F0502020204030203" pitchFamily="34" charset="0"/>
              <a:ea typeface="PingFang SC" panose="020B0400000000000000" pitchFamily="34" charset="-122"/>
            </a:endParaRPr>
          </a:p>
          <a:p>
            <a:pPr indent="457200">
              <a:lnSpc>
                <a:spcPct val="200000"/>
              </a:lnSpc>
            </a:pPr>
            <a:r>
              <a:rPr lang="zh-CN" altLang="en-US" sz="2000" dirty="0">
                <a:latin typeface="Lato" panose="020F0502020204030203" pitchFamily="34" charset="0"/>
                <a:ea typeface="PingFang SC" panose="020B0400000000000000" pitchFamily="34" charset="-122"/>
              </a:rPr>
              <a:t>目前，大多数真实系统都是纯反应性的（</a:t>
            </a:r>
            <a:r>
              <a:rPr lang="en-US" altLang="zh-CN" sz="2000" dirty="0">
                <a:latin typeface="Lato" panose="020F0502020204030203" pitchFamily="34" charset="0"/>
                <a:ea typeface="PingFang SC" panose="020B0400000000000000" pitchFamily="34" charset="-122"/>
              </a:rPr>
              <a:t>Purely reactive</a:t>
            </a:r>
            <a:r>
              <a:rPr lang="zh-CN" altLang="en-US" sz="2000" dirty="0">
                <a:latin typeface="Lato" panose="020F0502020204030203" pitchFamily="34" charset="0"/>
                <a:ea typeface="PingFang SC" panose="020B0400000000000000" pitchFamily="34" charset="-122"/>
              </a:rPr>
              <a:t>）。只能根据当前负荷进行资源的分配，而资源的分配需要时间，当大并发来的时候，系统会来不及反应。而且它忽略了过去一段时间内工作荷载的变化。</a:t>
            </a:r>
          </a:p>
        </p:txBody>
      </p:sp>
      <p:grpSp>
        <p:nvGrpSpPr>
          <p:cNvPr id="11" name="组合 10">
            <a:extLst>
              <a:ext uri="{FF2B5EF4-FFF2-40B4-BE49-F238E27FC236}">
                <a16:creationId xmlns:a16="http://schemas.microsoft.com/office/drawing/2014/main" id="{D4AA57D1-5311-3E4D-B73A-02BB5263705A}"/>
              </a:ext>
            </a:extLst>
          </p:cNvPr>
          <p:cNvGrpSpPr/>
          <p:nvPr/>
        </p:nvGrpSpPr>
        <p:grpSpPr>
          <a:xfrm>
            <a:off x="875207" y="1543253"/>
            <a:ext cx="10382406" cy="4185222"/>
            <a:chOff x="875207" y="1543253"/>
            <a:chExt cx="10382406" cy="4185222"/>
          </a:xfrm>
        </p:grpSpPr>
        <p:pic>
          <p:nvPicPr>
            <p:cNvPr id="7" name="图片 6">
              <a:extLst>
                <a:ext uri="{FF2B5EF4-FFF2-40B4-BE49-F238E27FC236}">
                  <a16:creationId xmlns:a16="http://schemas.microsoft.com/office/drawing/2014/main" id="{A34AFC4B-194F-374D-8AE1-DD740D1AC18C}"/>
                </a:ext>
              </a:extLst>
            </p:cNvPr>
            <p:cNvPicPr>
              <a:picLocks noChangeAspect="1"/>
            </p:cNvPicPr>
            <p:nvPr/>
          </p:nvPicPr>
          <p:blipFill>
            <a:blip r:embed="rId3"/>
            <a:stretch>
              <a:fillRect/>
            </a:stretch>
          </p:blipFill>
          <p:spPr>
            <a:xfrm>
              <a:off x="875207" y="2515724"/>
              <a:ext cx="5400675" cy="2240280"/>
            </a:xfrm>
            <a:prstGeom prst="rect">
              <a:avLst/>
            </a:prstGeom>
            <a:effectLst>
              <a:outerShdw blurRad="215900" dist="50800" dir="2700000" algn="tl" rotWithShape="0">
                <a:prstClr val="black">
                  <a:alpha val="45000"/>
                </a:prstClr>
              </a:outerShdw>
            </a:effectLst>
          </p:spPr>
        </p:pic>
        <p:pic>
          <p:nvPicPr>
            <p:cNvPr id="9" name="图片 8">
              <a:extLst>
                <a:ext uri="{FF2B5EF4-FFF2-40B4-BE49-F238E27FC236}">
                  <a16:creationId xmlns:a16="http://schemas.microsoft.com/office/drawing/2014/main" id="{7F23A3F1-8A65-6F4A-97A4-88DF83C03481}"/>
                </a:ext>
              </a:extLst>
            </p:cNvPr>
            <p:cNvPicPr>
              <a:picLocks noChangeAspect="1"/>
            </p:cNvPicPr>
            <p:nvPr/>
          </p:nvPicPr>
          <p:blipFill>
            <a:blip r:embed="rId4"/>
            <a:stretch>
              <a:fillRect/>
            </a:stretch>
          </p:blipFill>
          <p:spPr>
            <a:xfrm>
              <a:off x="6702269" y="1543253"/>
              <a:ext cx="4555344" cy="4185222"/>
            </a:xfrm>
            <a:prstGeom prst="rect">
              <a:avLst/>
            </a:prstGeom>
            <a:effectLst>
              <a:outerShdw blurRad="215900" dist="50800" dir="2700000" algn="tl" rotWithShape="0">
                <a:prstClr val="black">
                  <a:alpha val="45000"/>
                </a:prstClr>
              </a:outerShdw>
            </a:effectLst>
          </p:spPr>
        </p:pic>
      </p:grpSp>
      <p:sp>
        <p:nvSpPr>
          <p:cNvPr id="10" name="矩形 9">
            <a:extLst>
              <a:ext uri="{FF2B5EF4-FFF2-40B4-BE49-F238E27FC236}">
                <a16:creationId xmlns:a16="http://schemas.microsoft.com/office/drawing/2014/main" id="{474C55AD-C8B1-3142-95B1-32A390EAC2DE}"/>
              </a:ext>
            </a:extLst>
          </p:cNvPr>
          <p:cNvSpPr/>
          <p:nvPr/>
        </p:nvSpPr>
        <p:spPr>
          <a:xfrm>
            <a:off x="1169426" y="5315919"/>
            <a:ext cx="9853147" cy="975011"/>
          </a:xfrm>
          <a:prstGeom prst="rect">
            <a:avLst/>
          </a:prstGeom>
          <a:ln>
            <a:headEnd type="none" w="med" len="med"/>
            <a:tailEnd type="none" w="med" len="med"/>
          </a:ln>
          <a:effectLst>
            <a:outerShdw blurRad="1397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just">
              <a:lnSpc>
                <a:spcPct val="150000"/>
              </a:lnSpc>
            </a:pPr>
            <a:r>
              <a:rPr kumimoji="1" lang="zh-CN" altLang="en-US" sz="2000" dirty="0">
                <a:solidFill>
                  <a:schemeClr val="accent1"/>
                </a:solidFill>
                <a:latin typeface="PingFang SC" panose="020B0400000000000000" pitchFamily="34" charset="-122"/>
                <a:ea typeface="PingFang SC" panose="020B0400000000000000" pitchFamily="34" charset="-122"/>
              </a:rPr>
              <a:t>如果可以在流量达到服务器最大承载力之前，提前预测到接下来的负载变化，并且提前配置需要的资源，就可以避免这种情况发生。</a:t>
            </a:r>
          </a:p>
        </p:txBody>
      </p:sp>
    </p:spTree>
    <p:extLst>
      <p:ext uri="{BB962C8B-B14F-4D97-AF65-F5344CB8AC3E}">
        <p14:creationId xmlns:p14="http://schemas.microsoft.com/office/powerpoint/2010/main" val="16240867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6"/>
                                        </p:tgtEl>
                                        <p:attrNameLst>
                                          <p:attrName>style.opacity</p:attrName>
                                        </p:attrNameLst>
                                      </p:cBhvr>
                                      <p:to>
                                        <p:strVal val="0.1"/>
                                      </p:to>
                                    </p:set>
                                    <p:animEffect filter="image" prLst="opacity: 0.1">
                                      <p:cBhvr rctx="IE">
                                        <p:cTn id="7" dur="indefinite"/>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0013 -2.59259E-6 L 0.00039 -0.11041 " pathEditMode="relative" rAng="0" ptsTypes="AA">
                                      <p:cBhvr>
                                        <p:cTn id="14" dur="500" fill="hold"/>
                                        <p:tgtEl>
                                          <p:spTgt spid="11"/>
                                        </p:tgtEl>
                                        <p:attrNameLst>
                                          <p:attrName>ppt_x</p:attrName>
                                          <p:attrName>ppt_y</p:attrName>
                                        </p:attrNameLst>
                                      </p:cBhvr>
                                      <p:rCtr x="13" y="-5532"/>
                                    </p:animMotion>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5EAE54-68E2-43D8-8460-7DA5420F9915}"/>
              </a:ext>
            </a:extLst>
          </p:cNvPr>
          <p:cNvSpPr>
            <a:spLocks noGrp="1"/>
          </p:cNvSpPr>
          <p:nvPr>
            <p:ph type="body" sz="quarter" idx="13"/>
          </p:nvPr>
        </p:nvSpPr>
        <p:spPr/>
        <p:txBody>
          <a:bodyPr/>
          <a:lstStyle/>
          <a:p>
            <a:r>
              <a:rPr lang="zh-CN" altLang="en-US" dirty="0">
                <a:latin typeface="PingFang SC Medium" panose="020B0400000000000000" pitchFamily="34" charset="-122"/>
                <a:ea typeface="PingFang SC Medium" panose="020B0400000000000000" pitchFamily="34" charset="-122"/>
              </a:rPr>
              <a:t>云计算中的负载预测</a:t>
            </a:r>
          </a:p>
        </p:txBody>
      </p:sp>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6</a:t>
            </a:fld>
            <a:endParaRPr lang="en-US" dirty="0">
              <a:solidFill>
                <a:prstClr val="white">
                  <a:lumMod val="50000"/>
                </a:prstClr>
              </a:solidFill>
            </a:endParaRPr>
          </a:p>
        </p:txBody>
      </p:sp>
      <p:grpSp>
        <p:nvGrpSpPr>
          <p:cNvPr id="24" name="组合 23">
            <a:extLst>
              <a:ext uri="{FF2B5EF4-FFF2-40B4-BE49-F238E27FC236}">
                <a16:creationId xmlns:a16="http://schemas.microsoft.com/office/drawing/2014/main" id="{6E533725-7555-2340-940A-8567CC01F620}"/>
              </a:ext>
            </a:extLst>
          </p:cNvPr>
          <p:cNvGrpSpPr/>
          <p:nvPr/>
        </p:nvGrpSpPr>
        <p:grpSpPr>
          <a:xfrm>
            <a:off x="205634" y="1830373"/>
            <a:ext cx="11780733" cy="3932267"/>
            <a:chOff x="84087" y="2205127"/>
            <a:chExt cx="11780733" cy="3932267"/>
          </a:xfrm>
        </p:grpSpPr>
        <p:grpSp>
          <p:nvGrpSpPr>
            <p:cNvPr id="14" name="组合 13">
              <a:extLst>
                <a:ext uri="{FF2B5EF4-FFF2-40B4-BE49-F238E27FC236}">
                  <a16:creationId xmlns:a16="http://schemas.microsoft.com/office/drawing/2014/main" id="{8B986C07-10D4-5243-8DBE-4A6FD6AF4B29}"/>
                </a:ext>
              </a:extLst>
            </p:cNvPr>
            <p:cNvGrpSpPr/>
            <p:nvPr/>
          </p:nvGrpSpPr>
          <p:grpSpPr>
            <a:xfrm>
              <a:off x="204292" y="2205127"/>
              <a:ext cx="11660528" cy="3932267"/>
              <a:chOff x="204292" y="2205127"/>
              <a:chExt cx="11660528" cy="3932267"/>
            </a:xfrm>
          </p:grpSpPr>
          <p:pic>
            <p:nvPicPr>
              <p:cNvPr id="15" name="图片 14">
                <a:extLst>
                  <a:ext uri="{FF2B5EF4-FFF2-40B4-BE49-F238E27FC236}">
                    <a16:creationId xmlns:a16="http://schemas.microsoft.com/office/drawing/2014/main" id="{8DF1488B-4765-2940-B7FB-8194254EA8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94" y="2205127"/>
                <a:ext cx="11539226" cy="2854146"/>
              </a:xfrm>
              <a:prstGeom prst="rect">
                <a:avLst/>
              </a:prstGeom>
            </p:spPr>
          </p:pic>
          <p:sp>
            <p:nvSpPr>
              <p:cNvPr id="16" name="文本框 15">
                <a:extLst>
                  <a:ext uri="{FF2B5EF4-FFF2-40B4-BE49-F238E27FC236}">
                    <a16:creationId xmlns:a16="http://schemas.microsoft.com/office/drawing/2014/main" id="{CEB7A786-D2E8-E444-92DF-77902FF8D08C}"/>
                  </a:ext>
                </a:extLst>
              </p:cNvPr>
              <p:cNvSpPr txBox="1"/>
              <p:nvPr/>
            </p:nvSpPr>
            <p:spPr>
              <a:xfrm>
                <a:off x="4414045" y="5624048"/>
                <a:ext cx="3362325" cy="513346"/>
              </a:xfrm>
              <a:prstGeom prst="rect">
                <a:avLst/>
              </a:prstGeom>
              <a:noFill/>
            </p:spPr>
            <p:txBody>
              <a:bodyPr wrap="square" rtlCol="0" anchor="ctr">
                <a:spAutoFit/>
              </a:bodyPr>
              <a:lstStyle/>
              <a:p>
                <a:pPr algn="ctr">
                  <a:lnSpc>
                    <a:spcPct val="150000"/>
                  </a:lnSpc>
                </a:pPr>
                <a:r>
                  <a:rPr lang="zh-CN" altLang="en-US" sz="2000" dirty="0">
                    <a:latin typeface="PingFang SC" panose="020B0400000000000000" pitchFamily="34" charset="-122"/>
                    <a:ea typeface="PingFang SC" panose="020B0400000000000000" pitchFamily="34" charset="-122"/>
                  </a:rPr>
                  <a:t>弹性云系统的一般结构</a:t>
                </a:r>
              </a:p>
            </p:txBody>
          </p:sp>
          <p:sp>
            <p:nvSpPr>
              <p:cNvPr id="17" name="文本框 16">
                <a:extLst>
                  <a:ext uri="{FF2B5EF4-FFF2-40B4-BE49-F238E27FC236}">
                    <a16:creationId xmlns:a16="http://schemas.microsoft.com/office/drawing/2014/main" id="{33ECA7EF-A291-5644-AE64-2D53A43965C3}"/>
                  </a:ext>
                </a:extLst>
              </p:cNvPr>
              <p:cNvSpPr txBox="1"/>
              <p:nvPr/>
            </p:nvSpPr>
            <p:spPr>
              <a:xfrm>
                <a:off x="204292" y="3917761"/>
                <a:ext cx="1891208" cy="338554"/>
              </a:xfrm>
              <a:prstGeom prst="rect">
                <a:avLst/>
              </a:prstGeom>
              <a:noFill/>
            </p:spPr>
            <p:txBody>
              <a:bodyPr wrap="square" rtlCol="0" anchor="ctr">
                <a:spAutoFit/>
              </a:bodyPr>
              <a:lstStyle/>
              <a:p>
                <a:pPr algn="ctr"/>
                <a:r>
                  <a:rPr lang="zh-CN" altLang="en-US" sz="1600" dirty="0">
                    <a:solidFill>
                      <a:srgbClr val="FF0000"/>
                    </a:solidFill>
                    <a:latin typeface="PingFang SC" panose="020B0400000000000000" pitchFamily="34" charset="-122"/>
                    <a:ea typeface="PingFang SC" panose="020B0400000000000000" pitchFamily="34" charset="-122"/>
                  </a:rPr>
                  <a:t>工作负载预测组件</a:t>
                </a:r>
              </a:p>
            </p:txBody>
          </p:sp>
          <p:sp>
            <p:nvSpPr>
              <p:cNvPr id="18" name="文本框 17">
                <a:extLst>
                  <a:ext uri="{FF2B5EF4-FFF2-40B4-BE49-F238E27FC236}">
                    <a16:creationId xmlns:a16="http://schemas.microsoft.com/office/drawing/2014/main" id="{E2A25C40-1D98-7C4C-8DED-7C225A8E20EA}"/>
                  </a:ext>
                </a:extLst>
              </p:cNvPr>
              <p:cNvSpPr txBox="1"/>
              <p:nvPr/>
            </p:nvSpPr>
            <p:spPr>
              <a:xfrm>
                <a:off x="204292" y="3074382"/>
                <a:ext cx="1891208" cy="338554"/>
              </a:xfrm>
              <a:prstGeom prst="rect">
                <a:avLst/>
              </a:prstGeom>
              <a:noFill/>
            </p:spPr>
            <p:txBody>
              <a:bodyPr wrap="square" rtlCol="0" anchor="ctr">
                <a:spAutoFit/>
              </a:bodyPr>
              <a:lstStyle/>
              <a:p>
                <a:pPr algn="ctr"/>
                <a:r>
                  <a:rPr lang="zh-CN" altLang="en-US" sz="1600" dirty="0">
                    <a:solidFill>
                      <a:srgbClr val="FF0000"/>
                    </a:solidFill>
                    <a:latin typeface="PingFang SC" panose="020B0400000000000000" pitchFamily="34" charset="-122"/>
                    <a:ea typeface="PingFang SC" panose="020B0400000000000000" pitchFamily="34" charset="-122"/>
                  </a:rPr>
                  <a:t>实时监控系统</a:t>
                </a:r>
              </a:p>
            </p:txBody>
          </p:sp>
          <p:sp>
            <p:nvSpPr>
              <p:cNvPr id="19" name="文本框 18">
                <a:extLst>
                  <a:ext uri="{FF2B5EF4-FFF2-40B4-BE49-F238E27FC236}">
                    <a16:creationId xmlns:a16="http://schemas.microsoft.com/office/drawing/2014/main" id="{D33AB58F-2480-9443-AC9E-5EB43470535D}"/>
                  </a:ext>
                </a:extLst>
              </p:cNvPr>
              <p:cNvSpPr txBox="1"/>
              <p:nvPr/>
            </p:nvSpPr>
            <p:spPr>
              <a:xfrm>
                <a:off x="4052392" y="4720719"/>
                <a:ext cx="1891208" cy="338554"/>
              </a:xfrm>
              <a:prstGeom prst="rect">
                <a:avLst/>
              </a:prstGeom>
              <a:noFill/>
            </p:spPr>
            <p:txBody>
              <a:bodyPr wrap="square" rtlCol="0" anchor="ctr">
                <a:spAutoFit/>
              </a:bodyPr>
              <a:lstStyle/>
              <a:p>
                <a:pPr algn="ctr"/>
                <a:r>
                  <a:rPr lang="zh-CN" altLang="en-US" sz="1600" dirty="0">
                    <a:solidFill>
                      <a:srgbClr val="FF0000"/>
                    </a:solidFill>
                    <a:latin typeface="PingFang SC" panose="020B0400000000000000" pitchFamily="34" charset="-122"/>
                    <a:ea typeface="PingFang SC" panose="020B0400000000000000" pitchFamily="34" charset="-122"/>
                  </a:rPr>
                  <a:t>弹性资源供应系统</a:t>
                </a:r>
              </a:p>
            </p:txBody>
          </p:sp>
          <p:sp>
            <p:nvSpPr>
              <p:cNvPr id="20" name="文本框 19">
                <a:extLst>
                  <a:ext uri="{FF2B5EF4-FFF2-40B4-BE49-F238E27FC236}">
                    <a16:creationId xmlns:a16="http://schemas.microsoft.com/office/drawing/2014/main" id="{2577D282-549A-FF47-BAAF-ECEC1DE761D3}"/>
                  </a:ext>
                </a:extLst>
              </p:cNvPr>
              <p:cNvSpPr txBox="1"/>
              <p:nvPr/>
            </p:nvSpPr>
            <p:spPr>
              <a:xfrm>
                <a:off x="7109917" y="4208690"/>
                <a:ext cx="1891208" cy="338554"/>
              </a:xfrm>
              <a:prstGeom prst="rect">
                <a:avLst/>
              </a:prstGeom>
              <a:noFill/>
            </p:spPr>
            <p:txBody>
              <a:bodyPr wrap="square" rtlCol="0" anchor="ctr">
                <a:spAutoFit/>
              </a:bodyPr>
              <a:lstStyle/>
              <a:p>
                <a:pPr algn="ctr"/>
                <a:r>
                  <a:rPr lang="zh-CN" altLang="en-US" sz="1600" dirty="0">
                    <a:solidFill>
                      <a:srgbClr val="FF0000"/>
                    </a:solidFill>
                    <a:latin typeface="PingFang SC" panose="020B0400000000000000" pitchFamily="34" charset="-122"/>
                    <a:ea typeface="PingFang SC" panose="020B0400000000000000" pitchFamily="34" charset="-122"/>
                  </a:rPr>
                  <a:t>资源管理组件</a:t>
                </a:r>
              </a:p>
            </p:txBody>
          </p:sp>
        </p:grpSp>
        <p:grpSp>
          <p:nvGrpSpPr>
            <p:cNvPr id="21" name="组合 20">
              <a:extLst>
                <a:ext uri="{FF2B5EF4-FFF2-40B4-BE49-F238E27FC236}">
                  <a16:creationId xmlns:a16="http://schemas.microsoft.com/office/drawing/2014/main" id="{69DF66C0-B968-8941-83F1-BD1D15F7AA98}"/>
                </a:ext>
              </a:extLst>
            </p:cNvPr>
            <p:cNvGrpSpPr/>
            <p:nvPr/>
          </p:nvGrpSpPr>
          <p:grpSpPr>
            <a:xfrm>
              <a:off x="84087" y="3596114"/>
              <a:ext cx="2102065" cy="2233191"/>
              <a:chOff x="35322" y="3596113"/>
              <a:chExt cx="2212577" cy="2233191"/>
            </a:xfrm>
          </p:grpSpPr>
          <p:sp>
            <p:nvSpPr>
              <p:cNvPr id="22" name="椭圆 21">
                <a:extLst>
                  <a:ext uri="{FF2B5EF4-FFF2-40B4-BE49-F238E27FC236}">
                    <a16:creationId xmlns:a16="http://schemas.microsoft.com/office/drawing/2014/main" id="{058A7116-F082-0047-A3DF-1F468EAAC6A8}"/>
                  </a:ext>
                </a:extLst>
              </p:cNvPr>
              <p:cNvSpPr/>
              <p:nvPr/>
            </p:nvSpPr>
            <p:spPr>
              <a:xfrm>
                <a:off x="35322" y="3596113"/>
                <a:ext cx="2212577" cy="1861711"/>
              </a:xfrm>
              <a:prstGeom prst="ellipse">
                <a:avLst/>
              </a:prstGeom>
              <a:noFill/>
              <a:ln w="28575" cap="rnd"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none" rtlCol="0" anchor="ctr"/>
              <a:lstStyle/>
              <a:p>
                <a:pPr algn="ctr"/>
                <a:endParaRPr lang="zh-CN" altLang="en-US" sz="1050">
                  <a:latin typeface="PingFang SC" panose="020B0400000000000000" pitchFamily="34" charset="-122"/>
                  <a:ea typeface="PingFang SC" panose="020B0400000000000000" pitchFamily="34" charset="-122"/>
                </a:endParaRPr>
              </a:p>
            </p:txBody>
          </p:sp>
          <p:sp>
            <p:nvSpPr>
              <p:cNvPr id="23" name="文本框 22">
                <a:extLst>
                  <a:ext uri="{FF2B5EF4-FFF2-40B4-BE49-F238E27FC236}">
                    <a16:creationId xmlns:a16="http://schemas.microsoft.com/office/drawing/2014/main" id="{2ED06646-47B6-D24A-8B41-BBB04EFCA056}"/>
                  </a:ext>
                </a:extLst>
              </p:cNvPr>
              <p:cNvSpPr txBox="1"/>
              <p:nvPr/>
            </p:nvSpPr>
            <p:spPr>
              <a:xfrm>
                <a:off x="196006" y="5490750"/>
                <a:ext cx="1891208" cy="338554"/>
              </a:xfrm>
              <a:prstGeom prst="rect">
                <a:avLst/>
              </a:prstGeom>
              <a:noFill/>
            </p:spPr>
            <p:txBody>
              <a:bodyPr wrap="square" rtlCol="0" anchor="ctr">
                <a:spAutoFit/>
              </a:bodyPr>
              <a:lstStyle/>
              <a:p>
                <a:pPr algn="ctr"/>
                <a:r>
                  <a:rPr lang="zh-CN" altLang="en-US" sz="1600" dirty="0">
                    <a:solidFill>
                      <a:srgbClr val="2676BC"/>
                    </a:solidFill>
                    <a:latin typeface="PingFang SC" panose="020B0400000000000000" pitchFamily="34" charset="-122"/>
                    <a:ea typeface="PingFang SC" panose="020B0400000000000000" pitchFamily="34" charset="-122"/>
                  </a:rPr>
                  <a:t>最重要的部分</a:t>
                </a:r>
              </a:p>
            </p:txBody>
          </p:sp>
        </p:grpSp>
      </p:grpSp>
    </p:spTree>
    <p:extLst>
      <p:ext uri="{BB962C8B-B14F-4D97-AF65-F5344CB8AC3E}">
        <p14:creationId xmlns:p14="http://schemas.microsoft.com/office/powerpoint/2010/main" val="6142846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5EAE54-68E2-43D8-8460-7DA5420F9915}"/>
              </a:ext>
            </a:extLst>
          </p:cNvPr>
          <p:cNvSpPr>
            <a:spLocks noGrp="1"/>
          </p:cNvSpPr>
          <p:nvPr>
            <p:ph type="body" sz="quarter" idx="13"/>
          </p:nvPr>
        </p:nvSpPr>
        <p:spPr>
          <a:xfrm>
            <a:off x="509770" y="463101"/>
            <a:ext cx="2113510" cy="416822"/>
          </a:xfrm>
        </p:spPr>
        <p:txBody>
          <a:bodyPr/>
          <a:lstStyle/>
          <a:p>
            <a:r>
              <a:rPr lang="zh-CN" altLang="en-US" b="1" dirty="0">
                <a:ea typeface="PingFang SC" panose="020B0400000000000000" pitchFamily="34" charset="-122"/>
              </a:rPr>
              <a:t>时间序列预测</a:t>
            </a:r>
          </a:p>
        </p:txBody>
      </p:sp>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7</a:t>
            </a:fld>
            <a:endParaRPr lang="en-US" dirty="0">
              <a:solidFill>
                <a:prstClr val="white">
                  <a:lumMod val="50000"/>
                </a:prstClr>
              </a:solidFill>
            </a:endParaRPr>
          </a:p>
        </p:txBody>
      </p:sp>
      <p:sp>
        <p:nvSpPr>
          <p:cNvPr id="6" name="文本框 5">
            <a:extLst>
              <a:ext uri="{FF2B5EF4-FFF2-40B4-BE49-F238E27FC236}">
                <a16:creationId xmlns:a16="http://schemas.microsoft.com/office/drawing/2014/main" id="{4DAE1291-7254-4C91-8AA6-607A0A7C4BC6}"/>
              </a:ext>
            </a:extLst>
          </p:cNvPr>
          <p:cNvSpPr txBox="1"/>
          <p:nvPr/>
        </p:nvSpPr>
        <p:spPr>
          <a:xfrm>
            <a:off x="695325" y="1299411"/>
            <a:ext cx="10795000" cy="1986057"/>
          </a:xfrm>
          <a:prstGeom prst="rect">
            <a:avLst/>
          </a:prstGeom>
          <a:noFill/>
        </p:spPr>
        <p:txBody>
          <a:bodyPr wrap="square" rtlCol="0" anchor="ctr">
            <a:spAutoFit/>
          </a:bodyPr>
          <a:lstStyle/>
          <a:p>
            <a:pPr indent="457200">
              <a:lnSpc>
                <a:spcPct val="150000"/>
              </a:lnSpc>
            </a:pPr>
            <a:r>
              <a:rPr lang="zh-CN" altLang="en-US" sz="24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什么是时间序列？</a:t>
            </a:r>
            <a:endParaRPr lang="en-US" altLang="zh-CN" sz="2000" dirty="0">
              <a:latin typeface="Lato" panose="020F0502020204030203" pitchFamily="34" charset="0"/>
              <a:ea typeface="PingFang SC" panose="020B0400000000000000" pitchFamily="34" charset="-122"/>
            </a:endParaRPr>
          </a:p>
          <a:p>
            <a:pPr indent="457200">
              <a:lnSpc>
                <a:spcPct val="150000"/>
              </a:lnSpc>
            </a:pPr>
            <a:r>
              <a:rPr lang="zh-CN" altLang="en-US" sz="2000" dirty="0">
                <a:latin typeface="Lato" panose="020F0502020204030203" pitchFamily="34" charset="0"/>
                <a:ea typeface="PingFang SC" panose="020B0400000000000000" pitchFamily="34" charset="-122"/>
              </a:rPr>
              <a:t>时间序列（</a:t>
            </a:r>
            <a:r>
              <a:rPr lang="en" altLang="zh-CN" sz="2000" dirty="0">
                <a:latin typeface="Lato" panose="020F0502020204030203" pitchFamily="34" charset="0"/>
                <a:ea typeface="PingFang SC" panose="020B0400000000000000" pitchFamily="34" charset="-122"/>
              </a:rPr>
              <a:t>Time series</a:t>
            </a:r>
            <a:r>
              <a:rPr lang="zh-CN" altLang="en" sz="2000" dirty="0">
                <a:latin typeface="Lato" panose="020F0502020204030203" pitchFamily="34" charset="0"/>
                <a:ea typeface="PingFang SC" panose="020B0400000000000000" pitchFamily="34" charset="-122"/>
              </a:rPr>
              <a:t>）</a:t>
            </a:r>
            <a:r>
              <a:rPr lang="zh-CN" altLang="en-US" sz="2000" dirty="0">
                <a:latin typeface="Lato" panose="020F0502020204030203" pitchFamily="34" charset="0"/>
                <a:ea typeface="PingFang SC" panose="020B0400000000000000" pitchFamily="34" charset="-122"/>
              </a:rPr>
              <a:t>是一组按照时间发生先后顺序进行排列的数据点序列，它的时间间隔为恒定值，例如心率随时间的变化，服务器中 </a:t>
            </a:r>
            <a:r>
              <a:rPr lang="en" altLang="zh-CN" sz="2000" dirty="0">
                <a:latin typeface="Lato" panose="020F0502020204030203" pitchFamily="34" charset="0"/>
                <a:ea typeface="PingFang SC" panose="020B0400000000000000" pitchFamily="34" charset="-122"/>
              </a:rPr>
              <a:t>CPU </a:t>
            </a:r>
            <a:r>
              <a:rPr lang="zh-CN" altLang="en-US" sz="2000" dirty="0">
                <a:latin typeface="Lato" panose="020F0502020204030203" pitchFamily="34" charset="0"/>
                <a:ea typeface="PingFang SC" panose="020B0400000000000000" pitchFamily="34" charset="-122"/>
              </a:rPr>
              <a:t>和内存使用率、汇率、电力负荷、交通流量等等都是时间序列。</a:t>
            </a:r>
            <a:endParaRPr lang="en-US" altLang="zh-CN" sz="2000" dirty="0">
              <a:latin typeface="Lato" panose="020F0502020204030203" pitchFamily="34" charset="0"/>
              <a:ea typeface="PingFang SC" panose="020B0400000000000000" pitchFamily="34" charset="-122"/>
            </a:endParaRPr>
          </a:p>
        </p:txBody>
      </p:sp>
      <p:pic>
        <p:nvPicPr>
          <p:cNvPr id="7" name="Picture 2" descr="https://cdn-images-1.medium.com/max/1200/1*TLntcCZE8KBKE4QACbRoaw.png">
            <a:extLst>
              <a:ext uri="{FF2B5EF4-FFF2-40B4-BE49-F238E27FC236}">
                <a16:creationId xmlns:a16="http://schemas.microsoft.com/office/drawing/2014/main" id="{AB4D8E9A-CE46-4C41-8AC2-76A0FBF7C9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08" t="51563" r="1296" b="10276"/>
          <a:stretch/>
        </p:blipFill>
        <p:spPr bwMode="auto">
          <a:xfrm>
            <a:off x="701675" y="3714252"/>
            <a:ext cx="10795000" cy="2439389"/>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A81A671F-8F5F-B747-833B-B759B35D44DB}"/>
              </a:ext>
            </a:extLst>
          </p:cNvPr>
          <p:cNvSpPr/>
          <p:nvPr/>
        </p:nvSpPr>
        <p:spPr>
          <a:xfrm>
            <a:off x="1533180" y="4310087"/>
            <a:ext cx="9125641" cy="970394"/>
          </a:xfrm>
          <a:prstGeom prst="rect">
            <a:avLst/>
          </a:prstGeom>
          <a:effectLst>
            <a:outerShdw blurRad="1397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时间序列预测：利用过去一段时间内某事件时间的特征来预测未来一段时间内该事件的特征。</a:t>
            </a:r>
            <a:endParaRPr lang="zh-CN" altLang="en-US" sz="2000" dirty="0">
              <a:latin typeface="Lato" panose="020F0502020204030203" pitchFamily="34" charset="0"/>
              <a:ea typeface="PingFang SC" panose="020B0400000000000000" pitchFamily="34" charset="-122"/>
            </a:endParaRPr>
          </a:p>
        </p:txBody>
      </p:sp>
    </p:spTree>
    <p:extLst>
      <p:ext uri="{BB962C8B-B14F-4D97-AF65-F5344CB8AC3E}">
        <p14:creationId xmlns:p14="http://schemas.microsoft.com/office/powerpoint/2010/main" val="15622597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7"/>
                                        </p:tgtEl>
                                        <p:attrNameLst>
                                          <p:attrName>style.opacity</p:attrName>
                                        </p:attrNameLst>
                                      </p:cBhvr>
                                      <p:to>
                                        <p:strVal val="0.2"/>
                                      </p:to>
                                    </p:set>
                                    <p:animEffect filter="image" prLst="opacity: 0.2">
                                      <p:cBhvr rctx="IE">
                                        <p:cTn id="7" dur="indefinite"/>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5EAE54-68E2-43D8-8460-7DA5420F9915}"/>
              </a:ext>
            </a:extLst>
          </p:cNvPr>
          <p:cNvSpPr>
            <a:spLocks noGrp="1"/>
          </p:cNvSpPr>
          <p:nvPr>
            <p:ph type="body" sz="quarter" idx="13"/>
          </p:nvPr>
        </p:nvSpPr>
        <p:spPr>
          <a:xfrm>
            <a:off x="509769" y="463101"/>
            <a:ext cx="3165247" cy="416822"/>
          </a:xfrm>
        </p:spPr>
        <p:txBody>
          <a:bodyPr/>
          <a:lstStyle/>
          <a:p>
            <a:r>
              <a:rPr lang="zh-CN" altLang="en-US" b="1" dirty="0">
                <a:ea typeface="PingFang SC" panose="020B0400000000000000" pitchFamily="34" charset="-122"/>
              </a:rPr>
              <a:t>多变量时间序列预测</a:t>
            </a:r>
          </a:p>
        </p:txBody>
      </p:sp>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8</a:t>
            </a:fld>
            <a:endParaRPr lang="en-US" dirty="0">
              <a:solidFill>
                <a:prstClr val="white">
                  <a:lumMod val="50000"/>
                </a:prstClr>
              </a:solidFill>
            </a:endParaRPr>
          </a:p>
        </p:txBody>
      </p:sp>
      <p:grpSp>
        <p:nvGrpSpPr>
          <p:cNvPr id="10" name="组合 9">
            <a:extLst>
              <a:ext uri="{FF2B5EF4-FFF2-40B4-BE49-F238E27FC236}">
                <a16:creationId xmlns:a16="http://schemas.microsoft.com/office/drawing/2014/main" id="{9ED3980D-D825-D34E-BE06-9F6AF7098BB0}"/>
              </a:ext>
            </a:extLst>
          </p:cNvPr>
          <p:cNvGrpSpPr/>
          <p:nvPr/>
        </p:nvGrpSpPr>
        <p:grpSpPr>
          <a:xfrm>
            <a:off x="695325" y="1564980"/>
            <a:ext cx="6027488" cy="4177211"/>
            <a:chOff x="958468" y="1752269"/>
            <a:chExt cx="6027488" cy="4177211"/>
          </a:xfrm>
        </p:grpSpPr>
        <p:pic>
          <p:nvPicPr>
            <p:cNvPr id="5" name="图片 4">
              <a:extLst>
                <a:ext uri="{FF2B5EF4-FFF2-40B4-BE49-F238E27FC236}">
                  <a16:creationId xmlns:a16="http://schemas.microsoft.com/office/drawing/2014/main" id="{EFD4E44C-0111-0A40-A579-A8F41A21C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468" y="1752269"/>
              <a:ext cx="6027488" cy="3767182"/>
            </a:xfrm>
            <a:prstGeom prst="rect">
              <a:avLst/>
            </a:prstGeom>
          </p:spPr>
        </p:pic>
        <p:sp>
          <p:nvSpPr>
            <p:cNvPr id="9" name="矩形 8">
              <a:extLst>
                <a:ext uri="{FF2B5EF4-FFF2-40B4-BE49-F238E27FC236}">
                  <a16:creationId xmlns:a16="http://schemas.microsoft.com/office/drawing/2014/main" id="{54AFA575-9CA6-2744-8B86-DF44E9C4E81C}"/>
                </a:ext>
              </a:extLst>
            </p:cNvPr>
            <p:cNvSpPr/>
            <p:nvPr/>
          </p:nvSpPr>
          <p:spPr>
            <a:xfrm>
              <a:off x="2079707" y="5590926"/>
              <a:ext cx="3785011" cy="338554"/>
            </a:xfrm>
            <a:prstGeom prst="rect">
              <a:avLst/>
            </a:prstGeom>
          </p:spPr>
          <p:txBody>
            <a:bodyPr wrap="none">
              <a:spAutoFit/>
            </a:bodyPr>
            <a:lstStyle/>
            <a:p>
              <a:pPr algn="ctr"/>
              <a:r>
                <a:rPr lang="zh-CN" altLang="en-US" sz="1600" dirty="0">
                  <a:latin typeface="Lato" panose="020F0502020204030203" pitchFamily="34" charset="0"/>
                  <a:ea typeface="PingFang SC" panose="020B0400000000000000" pitchFamily="34" charset="-122"/>
                </a:rPr>
                <a:t>多变量时间序列</a:t>
              </a:r>
              <a:r>
                <a:rPr lang="en-US" altLang="zh-CN" sz="1600" dirty="0">
                  <a:latin typeface="Lato" panose="020F0502020204030203" pitchFamily="34" charset="0"/>
                  <a:ea typeface="PingFang SC" panose="020B0400000000000000" pitchFamily="34" charset="-122"/>
                </a:rPr>
                <a:t>——Google</a:t>
              </a:r>
              <a:r>
                <a:rPr lang="zh-CN" altLang="en-US" sz="1600" dirty="0">
                  <a:latin typeface="Lato" panose="020F0502020204030203" pitchFamily="34" charset="0"/>
                  <a:ea typeface="PingFang SC" panose="020B0400000000000000" pitchFamily="34" charset="-122"/>
                </a:rPr>
                <a:t> </a:t>
              </a:r>
              <a:r>
                <a:rPr lang="en-US" altLang="zh-CN" sz="1600" dirty="0">
                  <a:latin typeface="Lato" panose="020F0502020204030203" pitchFamily="34" charset="0"/>
                  <a:ea typeface="PingFang SC" panose="020B0400000000000000" pitchFamily="34" charset="-122"/>
                </a:rPr>
                <a:t>Cluster</a:t>
              </a:r>
              <a:r>
                <a:rPr lang="zh-CN" altLang="en-US" sz="1600" dirty="0">
                  <a:latin typeface="Lato" panose="020F0502020204030203" pitchFamily="34" charset="0"/>
                  <a:ea typeface="PingFang SC" panose="020B0400000000000000" pitchFamily="34" charset="-122"/>
                </a:rPr>
                <a:t> </a:t>
              </a:r>
              <a:r>
                <a:rPr lang="en-US" altLang="zh-CN" sz="1600" dirty="0">
                  <a:latin typeface="Lato" panose="020F0502020204030203" pitchFamily="34" charset="0"/>
                  <a:ea typeface="PingFang SC" panose="020B0400000000000000" pitchFamily="34" charset="-122"/>
                </a:rPr>
                <a:t>Data</a:t>
              </a:r>
              <a:endParaRPr lang="zh-CN" altLang="en-US" sz="1600" dirty="0">
                <a:latin typeface="Lato" panose="020F0502020204030203" pitchFamily="34" charset="0"/>
                <a:ea typeface="PingFang SC" panose="020B0400000000000000" pitchFamily="34" charset="-122"/>
              </a:endParaRPr>
            </a:p>
          </p:txBody>
        </p:sp>
      </p:grpSp>
      <p:sp>
        <p:nvSpPr>
          <p:cNvPr id="13" name="矩形 12">
            <a:extLst>
              <a:ext uri="{FF2B5EF4-FFF2-40B4-BE49-F238E27FC236}">
                <a16:creationId xmlns:a16="http://schemas.microsoft.com/office/drawing/2014/main" id="{6F863551-171E-8B48-BF6C-923864D83528}"/>
              </a:ext>
            </a:extLst>
          </p:cNvPr>
          <p:cNvSpPr/>
          <p:nvPr/>
        </p:nvSpPr>
        <p:spPr>
          <a:xfrm>
            <a:off x="6896560" y="1972580"/>
            <a:ext cx="5023691" cy="3362011"/>
          </a:xfrm>
          <a:prstGeom prst="rect">
            <a:avLst/>
          </a:prstGeom>
        </p:spPr>
        <p:txBody>
          <a:bodyPr wrap="square" anchor="ctr">
            <a:spAutoFit/>
          </a:bodyPr>
          <a:lstStyle/>
          <a:p>
            <a:pPr algn="just">
              <a:lnSpc>
                <a:spcPct val="150000"/>
              </a:lnSpc>
            </a:pPr>
            <a:r>
              <a:rPr lang="zh-CN" altLang="en-US" sz="24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多变量时间序列预测（</a:t>
            </a:r>
            <a:r>
              <a:rPr lang="en-US" altLang="zh-CN" sz="24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Multivariate Time Series Forecasting</a:t>
            </a:r>
            <a:r>
              <a:rPr lang="zh-CN" altLang="en-US" sz="24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a:t>
            </a:r>
            <a:r>
              <a:rPr lang="zh-CN" altLang="en-US" sz="2400" dirty="0">
                <a:latin typeface="Lato" panose="020F0502020204030203" pitchFamily="34" charset="0"/>
                <a:ea typeface="PingFang SC" panose="020B0400000000000000" pitchFamily="34" charset="-122"/>
              </a:rPr>
              <a:t>具有一个以上的时间依赖变量。每个变量不仅取决于其过去的值，而且还对其他变量有一定的依赖性。这种依赖性用于预测未来的变化。</a:t>
            </a:r>
            <a:endParaRPr lang="zh-CN" altLang="en-US" sz="24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endParaRPr>
          </a:p>
        </p:txBody>
      </p:sp>
    </p:spTree>
    <p:extLst>
      <p:ext uri="{BB962C8B-B14F-4D97-AF65-F5344CB8AC3E}">
        <p14:creationId xmlns:p14="http://schemas.microsoft.com/office/powerpoint/2010/main" val="17804273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5EAE54-68E2-43D8-8460-7DA5420F9915}"/>
              </a:ext>
            </a:extLst>
          </p:cNvPr>
          <p:cNvSpPr>
            <a:spLocks noGrp="1"/>
          </p:cNvSpPr>
          <p:nvPr>
            <p:ph type="body" sz="quarter" idx="13"/>
          </p:nvPr>
        </p:nvSpPr>
        <p:spPr>
          <a:xfrm>
            <a:off x="509769" y="463101"/>
            <a:ext cx="3104287" cy="416822"/>
          </a:xfrm>
        </p:spPr>
        <p:txBody>
          <a:bodyPr/>
          <a:lstStyle/>
          <a:p>
            <a:r>
              <a:rPr lang="zh-CN" altLang="en-US" b="1" dirty="0">
                <a:ea typeface="PingFang SC" panose="020B0400000000000000" pitchFamily="34" charset="-122"/>
              </a:rPr>
              <a:t>多变量时间序列预测</a:t>
            </a:r>
          </a:p>
        </p:txBody>
      </p:sp>
      <p:sp>
        <p:nvSpPr>
          <p:cNvPr id="3" name="灯片编号占位符 2">
            <a:extLst>
              <a:ext uri="{FF2B5EF4-FFF2-40B4-BE49-F238E27FC236}">
                <a16:creationId xmlns:a16="http://schemas.microsoft.com/office/drawing/2014/main" id="{322E5F53-C62D-4660-BA5C-81A90F66F41C}"/>
              </a:ext>
            </a:extLst>
          </p:cNvPr>
          <p:cNvSpPr>
            <a:spLocks noGrp="1"/>
          </p:cNvSpPr>
          <p:nvPr>
            <p:ph type="sldNum" sz="quarter" idx="12"/>
          </p:nvPr>
        </p:nvSpPr>
        <p:spPr/>
        <p:txBody>
          <a:bodyPr/>
          <a:lstStyle/>
          <a:p>
            <a:pPr>
              <a:defRPr/>
            </a:pPr>
            <a:fld id="{FCEE2C88-6C8F-484D-AF69-578F576B1F44}" type="slidenum">
              <a:rPr lang="en-US" smtClean="0">
                <a:solidFill>
                  <a:prstClr val="white">
                    <a:lumMod val="50000"/>
                  </a:prstClr>
                </a:solidFill>
              </a:rPr>
              <a:pPr>
                <a:defRPr/>
              </a:pPr>
              <a:t>9</a:t>
            </a:fld>
            <a:endParaRPr lang="en-US" dirty="0">
              <a:solidFill>
                <a:prstClr val="white">
                  <a:lumMod val="50000"/>
                </a:prstClr>
              </a:solidFill>
            </a:endParaRPr>
          </a:p>
        </p:txBody>
      </p:sp>
      <p:pic>
        <p:nvPicPr>
          <p:cNvPr id="4" name="图片 3">
            <a:extLst>
              <a:ext uri="{FF2B5EF4-FFF2-40B4-BE49-F238E27FC236}">
                <a16:creationId xmlns:a16="http://schemas.microsoft.com/office/drawing/2014/main" id="{F0E27C93-8190-483F-BB15-37E3D93F8538}"/>
              </a:ext>
            </a:extLst>
          </p:cNvPr>
          <p:cNvPicPr>
            <a:picLocks noChangeAspect="1"/>
          </p:cNvPicPr>
          <p:nvPr/>
        </p:nvPicPr>
        <p:blipFill>
          <a:blip r:embed="rId3"/>
          <a:stretch>
            <a:fillRect/>
          </a:stretch>
        </p:blipFill>
        <p:spPr>
          <a:xfrm>
            <a:off x="1546193" y="2363426"/>
            <a:ext cx="9099615" cy="3101534"/>
          </a:xfrm>
          <a:prstGeom prst="rect">
            <a:avLst/>
          </a:prstGeom>
        </p:spPr>
      </p:pic>
      <p:sp>
        <p:nvSpPr>
          <p:cNvPr id="5" name="文本框 4">
            <a:extLst>
              <a:ext uri="{FF2B5EF4-FFF2-40B4-BE49-F238E27FC236}">
                <a16:creationId xmlns:a16="http://schemas.microsoft.com/office/drawing/2014/main" id="{10FD4F77-C42C-482A-88D6-FCCBD2E03197}"/>
              </a:ext>
            </a:extLst>
          </p:cNvPr>
          <p:cNvSpPr txBox="1"/>
          <p:nvPr/>
        </p:nvSpPr>
        <p:spPr>
          <a:xfrm>
            <a:off x="698500" y="1246124"/>
            <a:ext cx="10795000" cy="970394"/>
          </a:xfrm>
          <a:prstGeom prst="rect">
            <a:avLst/>
          </a:prstGeom>
          <a:noFill/>
        </p:spPr>
        <p:txBody>
          <a:bodyPr wrap="square" rtlCol="0" anchor="ctr">
            <a:spAutoFit/>
          </a:bodyPr>
          <a:lstStyle/>
          <a:p>
            <a:pPr indent="457200">
              <a:lnSpc>
                <a:spcPct val="150000"/>
              </a:lnSpc>
            </a:pPr>
            <a:r>
              <a:rPr lang="zh-CN" altLang="en-US" sz="2000" dirty="0">
                <a:latin typeface="Lato" panose="020F0502020204030203" pitchFamily="34" charset="0"/>
                <a:ea typeface="PingFang SC" panose="020B0400000000000000" pitchFamily="34" charset="-122"/>
              </a:rPr>
              <a:t>多变量时间序列之间的复杂的</a:t>
            </a:r>
            <a:r>
              <a:rPr lang="zh-CN" altLang="en-US" sz="2000" dirty="0">
                <a:ln w="0"/>
                <a:solidFill>
                  <a:schemeClr val="accent1"/>
                </a:solidFill>
                <a:effectLst>
                  <a:outerShdw blurRad="38100" dist="25400" dir="5400000" algn="ctr" rotWithShape="0">
                    <a:srgbClr val="6E747A">
                      <a:alpha val="43000"/>
                    </a:srgbClr>
                  </a:outerShdw>
                </a:effectLst>
                <a:latin typeface="Lato" panose="020F0502020204030203" pitchFamily="34" charset="0"/>
                <a:ea typeface="PingFang SC" panose="020B0400000000000000" pitchFamily="34" charset="-122"/>
              </a:rPr>
              <a:t>动态相互依赖性</a:t>
            </a:r>
            <a:r>
              <a:rPr lang="zh-CN" altLang="en-US" sz="2000" dirty="0">
                <a:latin typeface="Lato" panose="020F0502020204030203" pitchFamily="34" charset="0"/>
                <a:ea typeface="PingFang SC" panose="020B0400000000000000" pitchFamily="34" charset="-122"/>
              </a:rPr>
              <a:t>很重要，但是难以捕获和分析。</a:t>
            </a:r>
            <a:endParaRPr lang="en-US" altLang="zh-CN" sz="2000" dirty="0">
              <a:latin typeface="Lato" panose="020F0502020204030203" pitchFamily="34" charset="0"/>
              <a:ea typeface="PingFang SC" panose="020B0400000000000000" pitchFamily="34" charset="-122"/>
            </a:endParaRPr>
          </a:p>
          <a:p>
            <a:pPr indent="457200">
              <a:lnSpc>
                <a:spcPct val="150000"/>
              </a:lnSpc>
            </a:pPr>
            <a:r>
              <a:rPr lang="zh-CN" altLang="en-US" sz="2000" dirty="0">
                <a:latin typeface="Lato" panose="020F0502020204030203" pitchFamily="34" charset="0"/>
                <a:ea typeface="PingFang SC" panose="020B0400000000000000" pitchFamily="34" charset="-122"/>
              </a:rPr>
              <a:t>根据历史数据预测未来。不同序列之间的相互依赖性越好，模型的预测就越准确。</a:t>
            </a:r>
          </a:p>
        </p:txBody>
      </p:sp>
      <p:sp>
        <p:nvSpPr>
          <p:cNvPr id="6" name="文本框 5">
            <a:extLst>
              <a:ext uri="{FF2B5EF4-FFF2-40B4-BE49-F238E27FC236}">
                <a16:creationId xmlns:a16="http://schemas.microsoft.com/office/drawing/2014/main" id="{4DAE1291-7254-4C91-8AA6-607A0A7C4BC6}"/>
              </a:ext>
            </a:extLst>
          </p:cNvPr>
          <p:cNvSpPr txBox="1"/>
          <p:nvPr/>
        </p:nvSpPr>
        <p:spPr>
          <a:xfrm>
            <a:off x="2074817" y="5690249"/>
            <a:ext cx="8042366" cy="461665"/>
          </a:xfrm>
          <a:prstGeom prst="rect">
            <a:avLst/>
          </a:prstGeom>
          <a:noFill/>
          <a:ln w="19050" cap="flat" cmpd="sng" algn="ctr">
            <a:solidFill>
              <a:srgbClr val="0070C0"/>
            </a:solidFill>
            <a:prstDash val="solid"/>
            <a:round/>
            <a:headEnd type="none" w="med" len="med"/>
            <a:tailEnd type="none" w="med" len="med"/>
          </a:ln>
          <a:effectLst>
            <a:outerShdw blurRad="127000" dir="2700000" algn="tl" rotWithShape="0">
              <a:prstClr val="black">
                <a:alpha val="31000"/>
              </a:prstClr>
            </a:outerShdw>
          </a:effectLst>
        </p:spPr>
        <p:style>
          <a:lnRef idx="0">
            <a:scrgbClr r="0" g="0" b="0"/>
          </a:lnRef>
          <a:fillRef idx="0">
            <a:scrgbClr r="0" g="0" b="0"/>
          </a:fillRef>
          <a:effectRef idx="0">
            <a:scrgbClr r="0" g="0" b="0"/>
          </a:effectRef>
          <a:fontRef idx="minor">
            <a:schemeClr val="accent1"/>
          </a:fontRef>
        </p:style>
        <p:txBody>
          <a:bodyPr wrap="square" rtlCol="0" anchor="ctr">
            <a:spAutoFit/>
          </a:bodyPr>
          <a:lstStyle/>
          <a:p>
            <a:pPr algn="ctr"/>
            <a:r>
              <a:rPr lang="zh-CN" altLang="en-US" sz="2400" dirty="0">
                <a:solidFill>
                  <a:srgbClr val="0070C0"/>
                </a:solidFill>
                <a:latin typeface="Lato" panose="020F0502020204030203" pitchFamily="34" charset="0"/>
                <a:ea typeface="PingFang SC" panose="020B0400000000000000" pitchFamily="34" charset="-122"/>
              </a:rPr>
              <a:t>我们希望模型可以从数据中自动学习这种相互依赖性</a:t>
            </a:r>
          </a:p>
        </p:txBody>
      </p:sp>
    </p:spTree>
    <p:extLst>
      <p:ext uri="{BB962C8B-B14F-4D97-AF65-F5344CB8AC3E}">
        <p14:creationId xmlns:p14="http://schemas.microsoft.com/office/powerpoint/2010/main" val="38336494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红色">
      <a:dk1>
        <a:sysClr val="windowText" lastClr="000000"/>
      </a:dk1>
      <a:lt1>
        <a:sysClr val="window" lastClr="FFFFFF"/>
      </a:lt1>
      <a:dk2>
        <a:srgbClr val="44546A"/>
      </a:dk2>
      <a:lt2>
        <a:srgbClr val="E7E6E6"/>
      </a:lt2>
      <a:accent1>
        <a:srgbClr val="F23B48"/>
      </a:accent1>
      <a:accent2>
        <a:srgbClr val="3F3F3F"/>
      </a:accent2>
      <a:accent3>
        <a:srgbClr val="A5A5A5"/>
      </a:accent3>
      <a:accent4>
        <a:srgbClr val="FFC000"/>
      </a:accent4>
      <a:accent5>
        <a:srgbClr val="4472C4"/>
      </a:accent5>
      <a:accent6>
        <a:srgbClr val="70AD47"/>
      </a:accent6>
      <a:hlink>
        <a:srgbClr val="0563C1"/>
      </a:hlink>
      <a:folHlink>
        <a:srgbClr val="954F72"/>
      </a:folHlink>
    </a:clrScheme>
    <a:fontScheme name="苹方+Lato">
      <a:majorFont>
        <a:latin typeface="Lato"/>
        <a:ea typeface="苹方 中等"/>
        <a:cs typeface=""/>
      </a:majorFont>
      <a:minorFont>
        <a:latin typeface="Lato"/>
        <a:ea typeface="苹方 常规"/>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23B4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1_Office Theme">
  <a:themeElements>
    <a:clrScheme name="自定义 1">
      <a:dk1>
        <a:sysClr val="windowText" lastClr="000000"/>
      </a:dk1>
      <a:lt1>
        <a:sysClr val="window" lastClr="FFFFFF"/>
      </a:lt1>
      <a:dk2>
        <a:srgbClr val="44546A"/>
      </a:dk2>
      <a:lt2>
        <a:srgbClr val="E7E6E6"/>
      </a:lt2>
      <a:accent1>
        <a:srgbClr val="F23B48"/>
      </a:accent1>
      <a:accent2>
        <a:srgbClr val="3F3F3F"/>
      </a:accent2>
      <a:accent3>
        <a:srgbClr val="F23B48"/>
      </a:accent3>
      <a:accent4>
        <a:srgbClr val="3F3F3F"/>
      </a:accent4>
      <a:accent5>
        <a:srgbClr val="F23B48"/>
      </a:accent5>
      <a:accent6>
        <a:srgbClr val="3F3F3F"/>
      </a:accent6>
      <a:hlink>
        <a:srgbClr val="000000"/>
      </a:hlink>
      <a:folHlink>
        <a:srgbClr val="000000"/>
      </a:folHlink>
    </a:clrScheme>
    <a:fontScheme name="苹方+Lato">
      <a:majorFont>
        <a:latin typeface="Lato"/>
        <a:ea typeface="苹方 中等"/>
        <a:cs typeface=""/>
      </a:majorFont>
      <a:minorFont>
        <a:latin typeface="Lato"/>
        <a:ea typeface="苹方 常规"/>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3670</TotalTime>
  <Words>2170</Words>
  <Application>Microsoft Macintosh PowerPoint</Application>
  <PresentationFormat>宽屏</PresentationFormat>
  <Paragraphs>193</Paragraphs>
  <Slides>31</Slides>
  <Notes>29</Notes>
  <HiddenSlides>1</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31</vt:i4>
      </vt:variant>
    </vt:vector>
  </HeadingPairs>
  <TitlesOfParts>
    <vt:vector size="42" baseType="lpstr">
      <vt:lpstr>PingFang SC</vt:lpstr>
      <vt:lpstr>Calibri</vt:lpstr>
      <vt:lpstr>Cambria Math</vt:lpstr>
      <vt:lpstr>PingFang SC Medium</vt:lpstr>
      <vt:lpstr>宋体</vt:lpstr>
      <vt:lpstr>Arial</vt:lpstr>
      <vt:lpstr>STZhongsong</vt:lpstr>
      <vt:lpstr>Lato</vt:lpstr>
      <vt:lpstr>Office Theme</vt:lpstr>
      <vt:lpstr>11_Office Theme</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学习总结</dc:title>
  <dc:creator>周 绍景</dc:creator>
  <cp:keywords/>
  <dc:description/>
  <cp:lastModifiedBy>周绍景</cp:lastModifiedBy>
  <cp:revision>37</cp:revision>
  <cp:lastPrinted>2019-04-14T13:54:03Z</cp:lastPrinted>
  <dcterms:created xsi:type="dcterms:W3CDTF">2017-02-13T15:17:59Z</dcterms:created>
  <dcterms:modified xsi:type="dcterms:W3CDTF">2019-09-20T05:56:01Z</dcterms:modified>
</cp:coreProperties>
</file>